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1" r:id="rId45"/>
    <p:sldId id="302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616F6BB-411C-46CB-85E6-6644AB2862F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760C9-1A88-45E1-B3D7-DE86CB4CBBD3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16CAE-5DD4-4CE8-8F32-B74CCABD1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53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16CAE-5DD4-4CE8-8F32-B74CCABD1B3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21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16CAE-5DD4-4CE8-8F32-B74CCABD1B3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90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16CAE-5DD4-4CE8-8F32-B74CCABD1B3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08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455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2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2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65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67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75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0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783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43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5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63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72B42-CEC2-429E-9CB7-0D553F77F55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083DB-199E-4740-AEBC-3B0F74DA0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87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1" y="-1"/>
            <a:ext cx="5257800" cy="685799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623455" y="0"/>
            <a:ext cx="5396345" cy="6858000"/>
            <a:chOff x="623455" y="0"/>
            <a:chExt cx="5396345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455" y="0"/>
              <a:ext cx="5396345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7199" y="5112326"/>
              <a:ext cx="1745673" cy="1745673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8126" y="5112326"/>
            <a:ext cx="1745674" cy="174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3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1" y="0"/>
            <a:ext cx="5181600" cy="67702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669966" y="5153889"/>
            <a:ext cx="1683833" cy="16838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0"/>
            <a:ext cx="5257800" cy="67702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4458" y="5153890"/>
            <a:ext cx="1515341" cy="151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97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0"/>
            <a:ext cx="5181600" cy="685800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5636" y="5063836"/>
              <a:ext cx="1794164" cy="1794164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9636" y="5063836"/>
            <a:ext cx="1794164" cy="179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36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0"/>
            <a:ext cx="518160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5334000" cy="7010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708" y="5285508"/>
            <a:ext cx="1572492" cy="15724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1251" y="5285507"/>
            <a:ext cx="1572491" cy="157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2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0"/>
            <a:ext cx="5257800" cy="685799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28968" y="1"/>
            <a:ext cx="5267031" cy="6858000"/>
            <a:chOff x="828968" y="1"/>
            <a:chExt cx="5267031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8968" y="1"/>
              <a:ext cx="5190832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0380" y="5202380"/>
              <a:ext cx="1655619" cy="1655619"/>
            </a:xfrm>
            <a:prstGeom prst="rect">
              <a:avLst/>
            </a:prstGeom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945" y="5112326"/>
            <a:ext cx="1716232" cy="15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857250" y="0"/>
            <a:ext cx="5257800" cy="6858000"/>
            <a:chOff x="857250" y="0"/>
            <a:chExt cx="52578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7250" y="0"/>
              <a:ext cx="52578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4627" y="5264725"/>
              <a:ext cx="1593273" cy="1593273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72199" y="-1"/>
            <a:ext cx="5327073" cy="6857999"/>
            <a:chOff x="6172199" y="-1"/>
            <a:chExt cx="5327073" cy="6857999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199" y="-1"/>
              <a:ext cx="5327073" cy="685799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14656" y="5264724"/>
              <a:ext cx="1439143" cy="1439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437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699655" y="0"/>
            <a:ext cx="5320145" cy="6858000"/>
            <a:chOff x="699655" y="0"/>
            <a:chExt cx="5320145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9655" y="0"/>
              <a:ext cx="5320145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36473" y="5049981"/>
              <a:ext cx="1683327" cy="1683327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89518" y="0"/>
            <a:ext cx="5164282" cy="6858000"/>
            <a:chOff x="6189517" y="0"/>
            <a:chExt cx="5164282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9517" y="0"/>
              <a:ext cx="5164282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45780" y="5049980"/>
              <a:ext cx="1808019" cy="18080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88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6492" y="2669"/>
            <a:ext cx="5366635" cy="6980021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0" y="2669"/>
            <a:ext cx="7613073" cy="6980021"/>
            <a:chOff x="838200" y="2669"/>
            <a:chExt cx="7613073" cy="698002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669"/>
              <a:ext cx="5257800" cy="698002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5600" y="3948546"/>
              <a:ext cx="1745673" cy="1745673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564" y="0"/>
            <a:ext cx="5237018" cy="69965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545" y="4239490"/>
            <a:ext cx="1759527" cy="175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11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6096000" y="0"/>
            <a:ext cx="5624945" cy="6989618"/>
            <a:chOff x="6096000" y="0"/>
            <a:chExt cx="5624945" cy="6989618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0"/>
              <a:ext cx="5624945" cy="6989618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6391" y="5237018"/>
              <a:ext cx="1620982" cy="1620982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838200" y="0"/>
            <a:ext cx="5257800" cy="6830291"/>
            <a:chOff x="838200" y="0"/>
            <a:chExt cx="5257800" cy="683029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/>
            <a:srcRect b="2279"/>
            <a:stretch/>
          </p:blipFill>
          <p:spPr>
            <a:xfrm>
              <a:off x="838200" y="0"/>
              <a:ext cx="5257800" cy="683029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4182" y="5205846"/>
              <a:ext cx="1624445" cy="1624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322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21727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128" y="0"/>
            <a:ext cx="5278581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836727" y="5237018"/>
            <a:ext cx="1620982" cy="1620982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1" y="10680"/>
            <a:ext cx="5230090" cy="6858001"/>
            <a:chOff x="838201" y="10680"/>
            <a:chExt cx="5230090" cy="685800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1" y="10680"/>
              <a:ext cx="5181600" cy="685800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7309" y="5237018"/>
              <a:ext cx="1620982" cy="16209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494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0"/>
            <a:ext cx="51816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527668" y="5029199"/>
            <a:ext cx="1727417" cy="1727417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838200" y="0"/>
            <a:ext cx="5235285" cy="6858000"/>
            <a:chOff x="838200" y="0"/>
            <a:chExt cx="5235285" cy="68580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0"/>
              <a:ext cx="5235285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70218" y="5008418"/>
              <a:ext cx="1849582" cy="1849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8156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799" y="5292436"/>
              <a:ext cx="1418360" cy="141836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019800" y="0"/>
            <a:ext cx="5334000" cy="6858000"/>
            <a:chOff x="6019800" y="0"/>
            <a:chExt cx="5334000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9800" y="0"/>
              <a:ext cx="533400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88236" y="5292436"/>
              <a:ext cx="1565564" cy="15655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058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5410200" cy="68580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685800" y="0"/>
            <a:ext cx="5334000" cy="6858000"/>
            <a:chOff x="685800" y="0"/>
            <a:chExt cx="53340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/>
            <a:srcRect b="2424"/>
            <a:stretch/>
          </p:blipFill>
          <p:spPr>
            <a:xfrm>
              <a:off x="685800" y="0"/>
              <a:ext cx="53340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7200" y="4999759"/>
              <a:ext cx="1752600" cy="1752600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6912" y="5126181"/>
            <a:ext cx="1799287" cy="179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62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64" y="0"/>
            <a:ext cx="5406735" cy="68580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6172200" y="0"/>
            <a:ext cx="5334000" cy="6858000"/>
            <a:chOff x="6172200" y="0"/>
            <a:chExt cx="53340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2200" y="0"/>
              <a:ext cx="53340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15944" y="5167744"/>
              <a:ext cx="1690255" cy="1690255"/>
            </a:xfrm>
            <a:prstGeom prst="rect">
              <a:avLst/>
            </a:prstGeom>
          </p:spPr>
        </p:pic>
      </p:grp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4152899" y="5003221"/>
            <a:ext cx="2019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33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21182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43113" y="3500437"/>
            <a:ext cx="2343150" cy="2676525"/>
          </a:xfrm>
        </p:spPr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775855" y="0"/>
            <a:ext cx="5243944" cy="6858000"/>
            <a:chOff x="775855" y="0"/>
            <a:chExt cx="5243944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5855" y="0"/>
              <a:ext cx="5243944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84073" y="5022274"/>
              <a:ext cx="1835726" cy="1835726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6082145" y="0"/>
            <a:ext cx="5290705" cy="6858000"/>
            <a:chOff x="6082145" y="0"/>
            <a:chExt cx="5290705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4"/>
            <a:srcRect l="30542" t="10000" r="32457" b="9285"/>
            <a:stretch/>
          </p:blipFill>
          <p:spPr>
            <a:xfrm>
              <a:off x="6082145" y="0"/>
              <a:ext cx="5290705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8016" y="4913165"/>
              <a:ext cx="1944833" cy="19448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8158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564" y="0"/>
            <a:ext cx="529243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566564" y="5070764"/>
            <a:ext cx="1787236" cy="1787236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20436" y="0"/>
            <a:ext cx="5299364" cy="6858000"/>
            <a:chOff x="720436" y="0"/>
            <a:chExt cx="5299364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0436" y="0"/>
              <a:ext cx="5299364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2564" y="5070764"/>
              <a:ext cx="1787236" cy="17872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8743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489213" cy="68378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762000" y="0"/>
            <a:ext cx="5257800" cy="6858000"/>
            <a:chOff x="762000" y="0"/>
            <a:chExt cx="52578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0" y="0"/>
              <a:ext cx="52578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8114" y="5126182"/>
              <a:ext cx="1711686" cy="1711686"/>
            </a:xfrm>
            <a:prstGeom prst="rect">
              <a:avLst/>
            </a:prstGeom>
          </p:spPr>
        </p:pic>
      </p:grp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9873528" y="5126182"/>
            <a:ext cx="1711685" cy="17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2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77145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198" y="-1"/>
            <a:ext cx="5299366" cy="690880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628908" y="5081155"/>
            <a:ext cx="1776843" cy="1776843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1" y="0"/>
            <a:ext cx="5257800" cy="6858000"/>
            <a:chOff x="838201" y="0"/>
            <a:chExt cx="52578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/>
            <a:srcRect b="2626"/>
            <a:stretch/>
          </p:blipFill>
          <p:spPr>
            <a:xfrm>
              <a:off x="838201" y="0"/>
              <a:ext cx="52578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4854" y="5043054"/>
              <a:ext cx="1814945" cy="1814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7734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18709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29545" cy="43513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93526" y="2812473"/>
            <a:ext cx="2812473" cy="3364490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685799" y="0"/>
            <a:ext cx="5361710" cy="6858000"/>
            <a:chOff x="685799" y="0"/>
            <a:chExt cx="536171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799" y="0"/>
              <a:ext cx="536171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0495" y="5001491"/>
              <a:ext cx="1737014" cy="1737014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58345" y="0"/>
            <a:ext cx="5195455" cy="6858000"/>
            <a:chOff x="6158345" y="0"/>
            <a:chExt cx="5195455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8345" y="0"/>
              <a:ext cx="5195455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97290" y="5001490"/>
              <a:ext cx="1856509" cy="1856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5570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32564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521527"/>
            <a:ext cx="4232564" cy="36554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762000" y="0"/>
            <a:ext cx="5334000" cy="6858000"/>
            <a:chOff x="762000" y="0"/>
            <a:chExt cx="5334000" cy="685800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/>
            <a:srcRect b="2020"/>
            <a:stretch/>
          </p:blipFill>
          <p:spPr>
            <a:xfrm>
              <a:off x="762000" y="0"/>
              <a:ext cx="5334000" cy="68580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67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096000" y="0"/>
            <a:ext cx="5555673" cy="6858000"/>
            <a:chOff x="6096000" y="0"/>
            <a:chExt cx="5555673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0"/>
              <a:ext cx="5555673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03377" y="4838699"/>
              <a:ext cx="1913659" cy="19136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0297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199" y="-1"/>
            <a:ext cx="5449072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892144" y="5046516"/>
            <a:ext cx="1714499" cy="1714499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713509" y="1"/>
            <a:ext cx="5306291" cy="6858000"/>
            <a:chOff x="713509" y="1"/>
            <a:chExt cx="5306291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509" y="1"/>
              <a:ext cx="5306291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1054" y="5119254"/>
              <a:ext cx="1738745" cy="1738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236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Өлгендер қайтып келмейді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5645" r="15222"/>
          <a:stretch/>
        </p:blipFill>
        <p:spPr>
          <a:xfrm>
            <a:off x="1025235" y="0"/>
            <a:ext cx="4973783" cy="6857999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920837" y="4932216"/>
            <a:ext cx="1967344" cy="192578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6172200" y="-1"/>
            <a:ext cx="5181601" cy="6858000"/>
            <a:chOff x="6172200" y="-1"/>
            <a:chExt cx="5181601" cy="6858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-1"/>
              <a:ext cx="518160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8019" y="4932217"/>
              <a:ext cx="1925782" cy="19257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371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856018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81945" cy="26690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6994" y="0"/>
            <a:ext cx="522660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508" y="5056908"/>
            <a:ext cx="1801091" cy="1801091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6172199" y="0"/>
            <a:ext cx="5230092" cy="6857999"/>
            <a:chOff x="6172199" y="0"/>
            <a:chExt cx="5230092" cy="6857999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199" y="0"/>
              <a:ext cx="5230092" cy="685799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76509" y="5056908"/>
              <a:ext cx="1911904" cy="18010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196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078181"/>
            <a:ext cx="4537364" cy="409878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43345"/>
            <a:ext cx="4911436" cy="3048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982" y="1"/>
            <a:ext cx="5288974" cy="6857999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462656" y="4978978"/>
            <a:ext cx="2019300" cy="20193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0" y="1"/>
            <a:ext cx="5181600" cy="6858000"/>
            <a:chOff x="838200" y="1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1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1056" y="5119256"/>
              <a:ext cx="1738744" cy="1738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5077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838200" y="1"/>
            <a:ext cx="5181600" cy="6954982"/>
            <a:chOff x="838200" y="1"/>
            <a:chExt cx="5181600" cy="695498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/>
            <a:srcRect l="1" r="1169"/>
            <a:stretch/>
          </p:blipFill>
          <p:spPr>
            <a:xfrm>
              <a:off x="838200" y="1"/>
              <a:ext cx="5181600" cy="6954982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6172200" y="1"/>
            <a:ext cx="5257800" cy="6858000"/>
            <a:chOff x="6172200" y="1"/>
            <a:chExt cx="5257800" cy="68580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1"/>
              <a:ext cx="5257800" cy="6858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7400" y="5143500"/>
              <a:ext cx="1714500" cy="171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1552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32509"/>
            <a:ext cx="4495801" cy="13581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3747655" cy="4351338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1"/>
            <a:ext cx="5181600" cy="6858000"/>
            <a:chOff x="838200" y="1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72200" y="1"/>
            <a:ext cx="5285510" cy="6857999"/>
            <a:chOff x="6172200" y="1"/>
            <a:chExt cx="5285510" cy="6857999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1"/>
              <a:ext cx="5285510" cy="6857999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8410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2997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46909"/>
            <a:ext cx="4565073" cy="146858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72200" y="1"/>
            <a:ext cx="5257799" cy="6858000"/>
            <a:chOff x="6172200" y="1"/>
            <a:chExt cx="5257799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1"/>
              <a:ext cx="5257799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34500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4265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97582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1616"/>
          <a:stretch/>
        </p:blipFill>
        <p:spPr>
          <a:xfrm>
            <a:off x="838200" y="1"/>
            <a:ext cx="533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4838699"/>
            <a:ext cx="2019300" cy="2019300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6341226" y="0"/>
            <a:ext cx="5146964" cy="6857999"/>
            <a:chOff x="6341226" y="0"/>
            <a:chExt cx="5146964" cy="6857999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1226" y="0"/>
              <a:ext cx="5146964" cy="6857999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68890" y="4838699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3831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434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6172200" y="0"/>
            <a:ext cx="5285509" cy="6858000"/>
            <a:chOff x="6172200" y="0"/>
            <a:chExt cx="5285509" cy="685800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0"/>
              <a:ext cx="5285509" cy="6858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8409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0342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0"/>
            <a:ext cx="5257800" cy="68579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410700" y="4838665"/>
            <a:ext cx="2019300" cy="20193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838200" y="1"/>
            <a:ext cx="5334000" cy="6858000"/>
            <a:chOff x="838200" y="1"/>
            <a:chExt cx="53340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/>
            <a:srcRect b="1786"/>
            <a:stretch/>
          </p:blipFill>
          <p:spPr>
            <a:xfrm>
              <a:off x="838200" y="1"/>
              <a:ext cx="53340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76700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271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731327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41618" cy="4351338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706583" y="207819"/>
            <a:ext cx="5029199" cy="6442363"/>
            <a:chOff x="775855" y="1"/>
            <a:chExt cx="5243945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5855" y="1"/>
              <a:ext cx="5243945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8269" y="4779707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019800" y="207818"/>
            <a:ext cx="5410200" cy="6553200"/>
            <a:chOff x="6019800" y="0"/>
            <a:chExt cx="5410200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9800" y="0"/>
              <a:ext cx="541020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39695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2852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81945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074489" y="0"/>
            <a:ext cx="5279311" cy="6858000"/>
            <a:chOff x="6074489" y="0"/>
            <a:chExt cx="5279311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4489" y="0"/>
              <a:ext cx="5279311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34500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5830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766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838200" y="0"/>
            <a:ext cx="5181600" cy="6858000"/>
            <a:chOff x="838200" y="0"/>
            <a:chExt cx="51816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0"/>
              <a:ext cx="5181600" cy="6858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6172201" y="0"/>
            <a:ext cx="5181600" cy="6858000"/>
            <a:chOff x="6172201" y="0"/>
            <a:chExt cx="5181600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1" y="0"/>
              <a:ext cx="518160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34501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1262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85708" y="1787236"/>
            <a:ext cx="4488873" cy="50707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20491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71109" cy="4351338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782782" y="360218"/>
            <a:ext cx="4828309" cy="6303818"/>
            <a:chOff x="838200" y="0"/>
            <a:chExt cx="5230092" cy="695498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/>
            <a:srcRect r="1948"/>
            <a:stretch/>
          </p:blipFill>
          <p:spPr>
            <a:xfrm>
              <a:off x="838200" y="0"/>
              <a:ext cx="5230092" cy="6954982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90555" y="4991100"/>
              <a:ext cx="1866900" cy="1866900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6276107" y="-1"/>
            <a:ext cx="5140037" cy="6857999"/>
            <a:chOff x="6276107" y="-1"/>
            <a:chExt cx="5140037" cy="6857999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4"/>
            <a:srcRect l="3074" b="575"/>
            <a:stretch/>
          </p:blipFill>
          <p:spPr>
            <a:xfrm>
              <a:off x="6276107" y="-1"/>
              <a:ext cx="5077694" cy="6857999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96844" y="4838698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3851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9417" y="2171324"/>
            <a:ext cx="3889729" cy="1754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65818" y="1825625"/>
            <a:ext cx="4287982" cy="4351338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682624" y="0"/>
            <a:ext cx="5489576" cy="6958013"/>
            <a:chOff x="682624" y="0"/>
            <a:chExt cx="5489576" cy="6958013"/>
          </a:xfrm>
        </p:grpSpPr>
        <p:pic>
          <p:nvPicPr>
            <p:cNvPr id="1026" name="Picture 2" descr="Жолы болғыш жігіт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624" y="0"/>
              <a:ext cx="5489576" cy="6958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6700" y="4838700"/>
              <a:ext cx="2019300" cy="2019300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6511636" y="0"/>
            <a:ext cx="5029201" cy="6858000"/>
            <a:chOff x="6248400" y="0"/>
            <a:chExt cx="5181600" cy="685800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8400" y="0"/>
              <a:ext cx="518160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2600" y="4838700"/>
              <a:ext cx="2019300" cy="2019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4376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1164" y="365125"/>
            <a:ext cx="3082636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910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00297" y="-1"/>
            <a:ext cx="5271265" cy="6858001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838200" y="0"/>
            <a:ext cx="5174673" cy="6887032"/>
            <a:chOff x="838200" y="0"/>
            <a:chExt cx="5181600" cy="688703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0"/>
              <a:ext cx="5181600" cy="6887032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0500" y="4838700"/>
              <a:ext cx="2019300" cy="2019300"/>
            </a:xfrm>
            <a:prstGeom prst="rect">
              <a:avLst/>
            </a:prstGeom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3124" y="5343361"/>
            <a:ext cx="1408298" cy="140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67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94018" cy="1325563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48" y="11599"/>
            <a:ext cx="5127180" cy="684640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28260" y="5448300"/>
            <a:ext cx="1409700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196" y="-594"/>
            <a:ext cx="4939913" cy="6886496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108623" y="5346918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54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844636" cy="1325563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6327" y="0"/>
            <a:ext cx="4682837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0" y="0"/>
            <a:ext cx="4959928" cy="685800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386695" y="5083681"/>
            <a:ext cx="1409700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0023" y="5342660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45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3449782" cy="1325563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07873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64" y="0"/>
            <a:ext cx="5084618" cy="6887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1332" y="5448300"/>
            <a:ext cx="1409700" cy="1409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624" y="0"/>
            <a:ext cx="5194242" cy="6980525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10108623" y="5309755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10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41" y="-1"/>
            <a:ext cx="5108432" cy="69048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341" y="5264727"/>
            <a:ext cx="1593273" cy="1593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551" y="0"/>
            <a:ext cx="4926157" cy="6858000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9892145" y="5361708"/>
            <a:ext cx="1496291" cy="14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41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11313" t="28102" r="12409"/>
          <a:stretch/>
        </p:blipFill>
        <p:spPr>
          <a:xfrm>
            <a:off x="6456217" y="0"/>
            <a:ext cx="497378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27764" cy="1325563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75855" y="0"/>
            <a:ext cx="4959927" cy="685800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423689" y="4163219"/>
            <a:ext cx="2114550" cy="2114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9327" y="3117272"/>
            <a:ext cx="1798493" cy="179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74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29545" cy="1325563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3597" y="0"/>
            <a:ext cx="4968329" cy="68580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59782" y="1825625"/>
            <a:ext cx="4094018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710" y="5153890"/>
            <a:ext cx="1704109" cy="17041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7572" r="18975"/>
          <a:stretch/>
        </p:blipFill>
        <p:spPr>
          <a:xfrm>
            <a:off x="6276107" y="-41618"/>
            <a:ext cx="5181602" cy="68996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9690" y="4184073"/>
            <a:ext cx="1784639" cy="178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511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41618" cy="1325563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74726" y="1825625"/>
            <a:ext cx="2279073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45" y="-594"/>
            <a:ext cx="5029636" cy="6858594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750324" y="4918363"/>
            <a:ext cx="1796689" cy="17966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605" y="-594"/>
            <a:ext cx="5017443" cy="68585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003" y="4987636"/>
            <a:ext cx="1757795" cy="175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9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65073" cy="1325563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54236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0"/>
            <a:ext cx="4987636" cy="698328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24254" y="1825625"/>
            <a:ext cx="4329545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159" y="2980315"/>
            <a:ext cx="1707028" cy="17009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945" y="0"/>
            <a:ext cx="504305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273" y="3283527"/>
            <a:ext cx="1792432" cy="179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48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91000" cy="1325563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12673" cy="4351338"/>
          </a:xfrm>
        </p:spPr>
        <p:txBody>
          <a:bodyPr/>
          <a:lstStyle/>
          <a:p>
            <a:endParaRPr lang="kk-KZ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76654" y="1825625"/>
            <a:ext cx="4177145" cy="4351338"/>
          </a:xfrm>
        </p:spPr>
        <p:txBody>
          <a:bodyPr/>
          <a:lstStyle/>
          <a:p>
            <a:endParaRPr lang="kk-KZ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82" y="1"/>
            <a:ext cx="5077691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291" y="5098473"/>
            <a:ext cx="1598468" cy="15984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749" y="0"/>
            <a:ext cx="4972396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6672" y="5153891"/>
            <a:ext cx="1598468" cy="159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04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7</Words>
  <Application>Microsoft Office PowerPoint</Application>
  <PresentationFormat>Широкоэкранный</PresentationFormat>
  <Paragraphs>5</Paragraphs>
  <Slides>45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Өлгендер қайтып келмейді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2021</dc:creator>
  <cp:lastModifiedBy>2021</cp:lastModifiedBy>
  <cp:revision>93</cp:revision>
  <dcterms:created xsi:type="dcterms:W3CDTF">2024-02-10T16:37:10Z</dcterms:created>
  <dcterms:modified xsi:type="dcterms:W3CDTF">2026-10-13T06:16:56Z</dcterms:modified>
</cp:coreProperties>
</file>