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0" r:id="rId2"/>
    <p:sldId id="283" r:id="rId3"/>
    <p:sldId id="284" r:id="rId4"/>
    <p:sldId id="285" r:id="rId5"/>
    <p:sldId id="287" r:id="rId6"/>
    <p:sldId id="288" r:id="rId7"/>
    <p:sldId id="289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935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1CA23-7D79-48B9-907C-6D6625BE95C1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3EAC-D82D-47FE-AA55-F87FB10978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Мухамеджанова Улман Жумагазиевна 2023-2024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жылында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“Дене тәрбиесі”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пәнінен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Қазақтың ұлттық ойындары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тақырыбында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ашық сабағынан көріністер</a:t>
            </a:r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Ерден Сайын\Downloads\WhatsApp Image 2024-06-28 at 12.12.5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4286280" cy="2500330"/>
          </a:xfrm>
          <a:prstGeom prst="rect">
            <a:avLst/>
          </a:prstGeom>
          <a:noFill/>
        </p:spPr>
      </p:pic>
      <p:pic>
        <p:nvPicPr>
          <p:cNvPr id="1028" name="Picture 4" descr="C:\Users\Ерден Сайын\Downloads\WhatsApp Image 2024-06-28 at 12.12.5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4286280" cy="2500330"/>
          </a:xfrm>
          <a:prstGeom prst="rect">
            <a:avLst/>
          </a:prstGeom>
          <a:noFill/>
        </p:spPr>
      </p:pic>
      <p:pic>
        <p:nvPicPr>
          <p:cNvPr id="1030" name="Picture 6" descr="C:\Users\Ерден Сайын\Downloads\WhatsApp Image 2024-06-28 at 12.12.4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929066"/>
            <a:ext cx="4286280" cy="2714644"/>
          </a:xfrm>
          <a:prstGeom prst="rect">
            <a:avLst/>
          </a:prstGeom>
          <a:noFill/>
        </p:spPr>
      </p:pic>
      <p:pic>
        <p:nvPicPr>
          <p:cNvPr id="1032" name="Picture 8" descr="C:\Users\Ерден Сайын\Downloads\WhatsApp Image 2024-06-28 at 12.12.4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929066"/>
            <a:ext cx="428628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Асенова Жұлдыз Маукеновна 2023-2024 оқу жылында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“Мемлекеттік тілде іс қағаздарын жүргізу” пәнінен “Мінездеме” тақырыбында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 ашық сабағынан көріністер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C:\Users\Ерден Сайын\Desktop\2023-2024\Байқау, ашық, әдістем.апта. сабақ 2023-24\ӘДІСТЕМЕЛІК АПТА МАТЕРИАЛД\Асенова Ж Фото\WhatsApp Image 2024-05-08 at 12.22.5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3991952" cy="2524140"/>
          </a:xfrm>
          <a:prstGeom prst="rect">
            <a:avLst/>
          </a:prstGeom>
          <a:noFill/>
        </p:spPr>
      </p:pic>
      <p:pic>
        <p:nvPicPr>
          <p:cNvPr id="41988" name="Picture 4" descr="C:\Users\Ерден Сайын\Desktop\2023-2024\Байқау, ашық, әдістем.апта. сабақ 2023-24\ӘДІСТЕМЕЛІК АПТА МАТЕРИАЛД\Асенова Ж Фото\WhatsApp Image 2024-05-08 at 12.22.53 (4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85860"/>
            <a:ext cx="4397352" cy="2545655"/>
          </a:xfrm>
          <a:prstGeom prst="rect">
            <a:avLst/>
          </a:prstGeom>
          <a:noFill/>
        </p:spPr>
      </p:pic>
      <p:pic>
        <p:nvPicPr>
          <p:cNvPr id="1026" name="Picture 2" descr="C:\Users\Ерден Сайын\Desktop\2023-2024\Байқау, ашық, әдістем.апта. сабақ 2023-24\ӘДІСТЕМЕЛІК АПТА МАТЕРИАЛД\Асенова Ж Фото\WhatsApp Image 2024-05-08 at 12.22.53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886200"/>
            <a:ext cx="4038600" cy="2743200"/>
          </a:xfrm>
          <a:prstGeom prst="rect">
            <a:avLst/>
          </a:prstGeom>
          <a:noFill/>
        </p:spPr>
      </p:pic>
      <p:pic>
        <p:nvPicPr>
          <p:cNvPr id="1028" name="Picture 4" descr="C:\Users\Ерден Сайын\Desktop\2023-2024\Байқау, ашық, әдістем.апта. сабақ 2023-24\ӘДІСТЕМЕЛІК АПТА МАТЕРИАЛД\Асенова Ж Фото\WhatsApp Image 2024-05-08 at 12.22.53 (2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886200"/>
            <a:ext cx="44831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Ташкеева Жанар Тлеубековна  2023-2024 оқу жылында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“Математика” пәнінен “Көпжақтар. Параллелепипед және оның элементтері” тақырыбында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 ашық сабағынан көріністер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2" name="Picture 8" descr="C:\Users\Ерден Сайын\Desktop\2023-2024\Байқау, ашық, әдістем.апта. сабақ 2023-24\ӘДІСТЕМЕЛІК АПТА МАТЕРИАЛД\Ташкеева Ж\WhatsApp Image 2024-05-16 at 18.15.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4572000" cy="2928934"/>
          </a:xfrm>
          <a:prstGeom prst="rect">
            <a:avLst/>
          </a:prstGeom>
          <a:noFill/>
        </p:spPr>
      </p:pic>
      <p:pic>
        <p:nvPicPr>
          <p:cNvPr id="28674" name="Picture 2" descr="C:\Users\Ерден Сайын\Desktop\2023-2024\Байқау, ашық, әдістем.апта. сабақ 2023-24\ӘДІСТЕМЕЛІК АПТА МАТЕРИАЛД\Ташкеева Ж\WhatsApp Image 2024-05-16 at 18.15.0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95400"/>
            <a:ext cx="4343400" cy="2895600"/>
          </a:xfrm>
          <a:prstGeom prst="rect">
            <a:avLst/>
          </a:prstGeom>
          <a:noFill/>
        </p:spPr>
      </p:pic>
      <p:pic>
        <p:nvPicPr>
          <p:cNvPr id="28676" name="Picture 4" descr="C:\Users\Ерден Сайын\Desktop\2023-2024\Байқау, ашық, әдістем.апта. сабақ 2023-24\ӘДІСТЕМЕЛІК АПТА МАТЕРИАЛД\Ташкеева Ж\WhatsApp Image 2024-05-16 at 18.15.01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238626"/>
            <a:ext cx="4495800" cy="2619374"/>
          </a:xfrm>
          <a:prstGeom prst="rect">
            <a:avLst/>
          </a:prstGeom>
          <a:noFill/>
        </p:spPr>
      </p:pic>
      <p:pic>
        <p:nvPicPr>
          <p:cNvPr id="28678" name="Picture 6" descr="C:\Users\Ерден Сайын\Desktop\2023-2024\Байқау, ашық, әдістем.апта. сабақ 2023-24\ӘДІСТЕМЕЛІК АПТА МАТЕРИАЛД\Ташкеева Ж\WhatsApp Image 2024-05-16 at 18.15.03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4010026"/>
            <a:ext cx="4419600" cy="2847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Ахметова Индира Толеубаевна 2023-2024 оқу жылында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“Шетел тілі практикумы” пәнінен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“Traveling is a return to the essentials” тақырыбында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 ашық сабағы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0" name="Picture 6" descr="C:\Users\Ерден Сайын\Desktop\2023-2024\Байқау, ашық, әдістем.апта. сабақ 2023-24\ӘДІСТЕМЕЛІК АПТА МАТЕРИАЛД\Ахметова И\WhatsApp Image 2024-05-16 at 18.13.2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3733800" cy="4038600"/>
          </a:xfrm>
          <a:prstGeom prst="rect">
            <a:avLst/>
          </a:prstGeom>
          <a:noFill/>
        </p:spPr>
      </p:pic>
      <p:pic>
        <p:nvPicPr>
          <p:cNvPr id="29698" name="Picture 2" descr="C:\Users\Ерден Сайын\Desktop\2023-2024\Байқау, ашық, әдістем.апта. сабақ 2023-24\ӘДІСТЕМЕЛІК АПТА МАТЕРИАЛД\Ахметова И\WhatsApp Image 2024-05-16 at 18.13.25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00200"/>
            <a:ext cx="35814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Капасова Алма Ауелбековна 2023-2024 оқу жылында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“Орыс әдебиеті” пәнінен “Особенности серебряного века” тақырыбында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 ашық сабағынан көріністер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C:\Users\Ерден Сайын\Desktop\2023-2024\Байқау, ашық, әдістем.апта. сабақ 2023-24\ӘДІСТЕМЕЛІК АПТА МАТЕРИАЛД\Капасова А Фото\WhatsApp Image 2023-11-29 at 14.57.30 (3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428868"/>
            <a:ext cx="2987237" cy="4173484"/>
          </a:xfrm>
          <a:prstGeom prst="rect">
            <a:avLst/>
          </a:prstGeom>
          <a:noFill/>
        </p:spPr>
      </p:pic>
      <p:pic>
        <p:nvPicPr>
          <p:cNvPr id="60420" name="Picture 4" descr="C:\Users\Ерден Сайын\Desktop\2023-2024\Байқау, ашық, әдістем.апта. сабақ 2023-24\ӘДІСТЕМЕЛІК АПТА МАТЕРИАЛД\Капасова А Фото\WhatsApp Image 2023-11-29 at 14.57.33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3143272" cy="4143404"/>
          </a:xfrm>
          <a:prstGeom prst="rect">
            <a:avLst/>
          </a:prstGeom>
          <a:noFill/>
        </p:spPr>
      </p:pic>
      <p:pic>
        <p:nvPicPr>
          <p:cNvPr id="60422" name="Picture 6" descr="C:\Users\Ерден Сайын\Desktop\2023-2024\Байқау, ашық, әдістем.апта. сабақ 2023-24\ӘДІСТЕМЕЛІК АПТА МАТЕРИАЛД\Капасова А Фото\WhatsApp Image 2023-11-29 at 14.57.31 (2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7342" y="1357298"/>
            <a:ext cx="2706658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Есіркепов Марат Умирханович 2023-2024 оқу жылында </a:t>
            </a:r>
          </a:p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Алғашқы әскери және технологиялық дайындық</a:t>
            </a: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пәнінен  “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Калашников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автоматын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жартылай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бөлшектеу және жинақтау</a:t>
            </a: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тақырыбында өткізген ашық сабағы</a:t>
            </a:r>
            <a:endPara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C:\Users\Ерден Сайын\Desktop\2023-2024\Байқау, ашық, әдістем.апта. сабақ 2023-24\ӘДІСТЕМЕЛІК АПТА МАТЕРИАЛД\Есіркепов М Фото\WhatsApp Image 2023-11-24 at 10.24.56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857364"/>
            <a:ext cx="3087280" cy="4116373"/>
          </a:xfrm>
          <a:prstGeom prst="rect">
            <a:avLst/>
          </a:prstGeom>
          <a:noFill/>
        </p:spPr>
      </p:pic>
      <p:pic>
        <p:nvPicPr>
          <p:cNvPr id="61444" name="Picture 4" descr="C:\Users\Ерден Сайын\Desktop\2023-2024\Байқау, ашық, әдістем.апта. сабақ 2023-24\ӘДІСТЕМЕЛІК АПТА МАТЕРИАЛД\Есіркепов М Фото\WhatsApp Image 2023-11-24 at 10.24.58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00174"/>
            <a:ext cx="3094410" cy="4125880"/>
          </a:xfrm>
          <a:prstGeom prst="rect">
            <a:avLst/>
          </a:prstGeom>
          <a:noFill/>
        </p:spPr>
      </p:pic>
      <p:pic>
        <p:nvPicPr>
          <p:cNvPr id="61446" name="Picture 6" descr="C:\Users\Ерден Сайын\Desktop\2023-2024\Байқау, ашық, әдістем.апта. сабақ 2023-24\ӘДІСТЕМЕЛІК АПТА МАТЕРИАЛД\Есіркепов М Фото\WhatsApp Image 2023-11-24 at 10.24.5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22" y="2857496"/>
            <a:ext cx="3000378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2852"/>
            <a:ext cx="9144000" cy="1214446"/>
          </a:xfrm>
        </p:spPr>
        <p:txBody>
          <a:bodyPr>
            <a:normAutofit/>
          </a:bodyPr>
          <a:lstStyle/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Тұрсынбекова Назерке Бауыржанқызы 2023-2024 оқу жылында </a:t>
            </a:r>
          </a:p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«Мен өз ісімнің шеберімін» әдістемелік апталықта “</a:t>
            </a:r>
            <a:r>
              <a:rPr lang="kk-KZ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жұмысының әдістемесі</a:t>
            </a: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пәнінен  “</a:t>
            </a:r>
            <a:r>
              <a:rPr lang="kk-KZ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Отбасының бала тәрбиесіндегі ролі</a:t>
            </a: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 тақырыбында өткізген ашық сабағы</a:t>
            </a:r>
            <a:endPara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C:\Users\Ерден Сайын\Desktop\2023-2024\Байқау, ашық, әдістем.апта. сабақ 2023-24\ӘДІСТЕМЕЛІК АПТА МАТЕРИАЛД\Турсынбекова Н\WhatsApp Image 2023-12-25 at 08.39.1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4572000" cy="2530475"/>
          </a:xfrm>
          <a:prstGeom prst="rect">
            <a:avLst/>
          </a:prstGeom>
          <a:noFill/>
        </p:spPr>
      </p:pic>
      <p:pic>
        <p:nvPicPr>
          <p:cNvPr id="30724" name="Picture 4" descr="C:\Users\Ерден Сайын\Desktop\2023-2024\Байқау, ашық, әдістем.апта. сабақ 2023-24\ӘДІСТЕМЕЛІК АПТА МАТЕРИАЛД\Турсынбекова Н\WhatsApp Image 2023-12-25 at 08.39.1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295400"/>
            <a:ext cx="4114800" cy="2530475"/>
          </a:xfrm>
          <a:prstGeom prst="rect">
            <a:avLst/>
          </a:prstGeom>
          <a:noFill/>
        </p:spPr>
      </p:pic>
      <p:pic>
        <p:nvPicPr>
          <p:cNvPr id="30726" name="Picture 6" descr="C:\Users\Ерден Сайын\Desktop\2023-2024\Байқау, ашық, әдістем.апта. сабақ 2023-24\ӘДІСТЕМЕЛІК АПТА МАТЕРИАЛД\Турсынбекова Н\WhatsApp Image 2023-12-25 at 08.39.1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86201"/>
            <a:ext cx="4495800" cy="2819400"/>
          </a:xfrm>
          <a:prstGeom prst="rect">
            <a:avLst/>
          </a:prstGeom>
          <a:noFill/>
        </p:spPr>
      </p:pic>
      <p:pic>
        <p:nvPicPr>
          <p:cNvPr id="30728" name="Picture 8" descr="C:\Users\Ерден Сайын\Desktop\2023-2024\Байқау, ашық, әдістем.апта. сабақ 2023-24\ӘДІСТЕМЕЛІК АПТА МАТЕРИАЛД\Турсынбекова Н\WhatsApp Image 2023-12-25 at 08.38.00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86200"/>
            <a:ext cx="41910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224</Words>
  <PresentationFormat>Экран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164</cp:revision>
  <dcterms:created xsi:type="dcterms:W3CDTF">2018-04-22T15:48:42Z</dcterms:created>
  <dcterms:modified xsi:type="dcterms:W3CDTF">2025-01-12T11:12:41Z</dcterms:modified>
</cp:coreProperties>
</file>