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278" r:id="rId3"/>
    <p:sldId id="259" r:id="rId4"/>
    <p:sldId id="257" r:id="rId5"/>
    <p:sldId id="268" r:id="rId6"/>
    <p:sldId id="269" r:id="rId7"/>
    <p:sldId id="270" r:id="rId8"/>
    <p:sldId id="276" r:id="rId9"/>
    <p:sldId id="277" r:id="rId10"/>
    <p:sldId id="279" r:id="rId11"/>
    <p:sldId id="280" r:id="rId12"/>
    <p:sldId id="281" r:id="rId13"/>
    <p:sldId id="282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935" autoAdjust="0"/>
  </p:normalViewPr>
  <p:slideViewPr>
    <p:cSldViewPr>
      <p:cViewPr varScale="1">
        <p:scale>
          <a:sx n="103" d="100"/>
          <a:sy n="103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1CA23-7D79-48B9-907C-6D6625BE95C1}" type="datetimeFigureOut">
              <a:rPr lang="ru-RU" smtClean="0"/>
              <a:pPr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3EAC-D82D-47FE-AA55-F87FB10978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9144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</a:t>
            </a: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Алматы қазақ мемлекеттік гуманитарлық-педагогтік колледжі</a:t>
            </a:r>
          </a:p>
          <a:p>
            <a:r>
              <a:rPr lang="kk-K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Әдістемелік апта</a:t>
            </a:r>
          </a:p>
          <a:p>
            <a:r>
              <a:rPr lang="kk-K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21-30 ҚАРАША 2022 жыл</a:t>
            </a:r>
          </a:p>
          <a:p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19779"/>
          <p:cNvPicPr>
            <a:picLocks noChangeAspect="1" noChangeArrowheads="1"/>
          </p:cNvPicPr>
          <p:nvPr/>
        </p:nvPicPr>
        <p:blipFill>
          <a:blip r:embed="rId2"/>
          <a:srcRect l="66360" b="17491"/>
          <a:stretch>
            <a:fillRect/>
          </a:stretch>
        </p:blipFill>
        <p:spPr bwMode="auto">
          <a:xfrm>
            <a:off x="6215074" y="1428736"/>
            <a:ext cx="278608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5000628" y="838200"/>
            <a:ext cx="1214446" cy="8762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21.11.2022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Сағат:09:25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Тобы:11 М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072066" y="4071942"/>
            <a:ext cx="1143008" cy="157163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30.11.2022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Сағат:16:40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41 Д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215074" y="5786454"/>
            <a:ext cx="1214446" cy="107154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01.12.2022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Сағат:16:00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31 М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29058" y="1714488"/>
            <a:ext cx="1143008" cy="107157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23.11.2022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Сағат:09:25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111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29058" y="2786058"/>
            <a:ext cx="1143008" cy="12858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25.11.2022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Сағат:15:15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41 Б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0" y="838200"/>
            <a:ext cx="3929058" cy="876288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Карибаева Раушан Оразхановна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Пәні:Химия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Тақырыбы: «2 А топ элементтері»</a:t>
            </a:r>
          </a:p>
        </p:txBody>
      </p:sp>
      <p:sp>
        <p:nvSpPr>
          <p:cNvPr id="36" name="Пятиугольник 35"/>
          <p:cNvSpPr/>
          <p:nvPr/>
        </p:nvSpPr>
        <p:spPr>
          <a:xfrm>
            <a:off x="0" y="1714488"/>
            <a:ext cx="3929058" cy="107157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Молдабекова Гаукар Аубакировна</a:t>
            </a:r>
            <a:endParaRPr lang="ru-RU" sz="1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Пәні: Қазақстан тарихы</a:t>
            </a:r>
          </a:p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Тақырыбы: «Қазақ халқының қалыптасу          тарихы»  </a:t>
            </a:r>
          </a:p>
        </p:txBody>
      </p:sp>
      <p:sp>
        <p:nvSpPr>
          <p:cNvPr id="39" name="Пятиугольник 38"/>
          <p:cNvSpPr/>
          <p:nvPr/>
        </p:nvSpPr>
        <p:spPr>
          <a:xfrm>
            <a:off x="0" y="4000504"/>
            <a:ext cx="3907334" cy="1643074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Жеңісбек Ақжол Жеңісбекұлы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Пәні: Коньки спорты және оны оқыту әдістемесі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Тақырыбы: « Коньки спортында қолданылатын  қимыл қозғалыс ойындарының маңызы, әдіс-тәсілдері. Ойынның элементі»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0" y="5643578"/>
            <a:ext cx="3907334" cy="1214422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Смагулова С.К., Ағайдар Т.М.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Пәні: МДТ және оқыту  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Тақырыбы: «Мектепке дейінгі білім беру ұйымдарында заманауи технологияларды           тиімді қолдану» </a:t>
            </a:r>
          </a:p>
        </p:txBody>
      </p:sp>
      <p:sp>
        <p:nvSpPr>
          <p:cNvPr id="42" name="Пятиугольник 41"/>
          <p:cNvSpPr/>
          <p:nvPr/>
        </p:nvSpPr>
        <p:spPr>
          <a:xfrm>
            <a:off x="0" y="2786058"/>
            <a:ext cx="3929058" cy="1214446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Алтанова Рахат Заурбековна</a:t>
            </a:r>
          </a:p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Пәні: Қазіргі қазақ тілі</a:t>
            </a:r>
            <a:endParaRPr lang="ru-RU" sz="1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Тақырыбы: «Сөйлем, оның құрамы. Сөйлемнің айтылу сазына қарай түрлері»</a:t>
            </a:r>
          </a:p>
        </p:txBody>
      </p:sp>
      <p:pic>
        <p:nvPicPr>
          <p:cNvPr id="2" name="Picture 2" descr="C:\Users\Ерден Сайын\Desktop\Ашық, байқау сабақ.2022-2023ж. Әдістемелік апта\Карибаева Р.WhatsApp Image 2022-11-15 at 10.47.4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838200"/>
            <a:ext cx="1143008" cy="876288"/>
          </a:xfrm>
          <a:prstGeom prst="rect">
            <a:avLst/>
          </a:prstGeom>
          <a:noFill/>
        </p:spPr>
      </p:pic>
      <p:pic>
        <p:nvPicPr>
          <p:cNvPr id="20" name="Picture 2" descr="C:\Users\Ерден Сайын\Desktop\тоғжан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5643578"/>
            <a:ext cx="1214446" cy="1214422"/>
          </a:xfrm>
          <a:prstGeom prst="rect">
            <a:avLst/>
          </a:prstGeom>
          <a:noFill/>
        </p:spPr>
      </p:pic>
      <p:pic>
        <p:nvPicPr>
          <p:cNvPr id="4" name="Picture 2" descr="C:\Users\Ерден Сайын\Desktop\Ашық, байқау сабақ.2022-2023ж. Әдістемелік апта\WhatsApp Image 2022-11-16 at 10.39.31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643050"/>
            <a:ext cx="1143008" cy="1143008"/>
          </a:xfrm>
          <a:prstGeom prst="rect">
            <a:avLst/>
          </a:prstGeom>
          <a:noFill/>
        </p:spPr>
      </p:pic>
      <p:pic>
        <p:nvPicPr>
          <p:cNvPr id="5" name="Picture 2" descr="C:\Users\Ерден Сайын\Desktop\Ашық, байқау сабақ.2022-2023ж. Әдістемелік апта\Смагулова. WhatsApp Image 2022-11-17 at 13.27.22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5643579"/>
            <a:ext cx="1142976" cy="1214422"/>
          </a:xfrm>
          <a:prstGeom prst="rect">
            <a:avLst/>
          </a:prstGeom>
          <a:noFill/>
        </p:spPr>
      </p:pic>
      <p:pic>
        <p:nvPicPr>
          <p:cNvPr id="6" name="Picture 2" descr="C:\Users\Ерден Сайын\Desktop\Ашық, байқау сабақ.2022-2023ж. Әдістемелік апта\Женисбек. WhatsApp Image 2022-11-18 at 11.54.42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4071942"/>
            <a:ext cx="1143008" cy="1571636"/>
          </a:xfrm>
          <a:prstGeom prst="rect">
            <a:avLst/>
          </a:prstGeom>
          <a:noFill/>
        </p:spPr>
      </p:pic>
      <p:pic>
        <p:nvPicPr>
          <p:cNvPr id="7" name="Picture 2" descr="C:\Users\Ерден Сайын\Desktop\Ашық, байқау сабақ.2022-2023ж. Әдістемелік апта\Алтанова Р.WhatsApp Image 2022-11-18 at 16.47.19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2786058"/>
            <a:ext cx="1143008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92867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№1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Алматы қазақ мемлекеттік гуманитарлық-педагогтік колледжі</a:t>
            </a:r>
          </a:p>
          <a:p>
            <a:r>
              <a:rPr lang="kk-KZ" sz="1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Әдістемелік апта</a:t>
            </a:r>
          </a:p>
          <a:p>
            <a:r>
              <a:rPr lang="kk-KZ" sz="1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12-19 СӘУІР  2023 жыл</a:t>
            </a:r>
          </a:p>
          <a:p>
            <a:endParaRPr lang="kk-KZ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19779"/>
          <p:cNvPicPr>
            <a:picLocks noChangeAspect="1" noChangeArrowheads="1"/>
          </p:cNvPicPr>
          <p:nvPr/>
        </p:nvPicPr>
        <p:blipFill>
          <a:blip r:embed="rId2"/>
          <a:srcRect l="66360" b="17491"/>
          <a:stretch>
            <a:fillRect/>
          </a:stretch>
        </p:blipFill>
        <p:spPr bwMode="auto">
          <a:xfrm>
            <a:off x="6324600" y="1600201"/>
            <a:ext cx="252415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5072066" y="5643578"/>
            <a:ext cx="1143008" cy="12144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19.04.2023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 14:20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  32 Д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с/з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072066" y="3286124"/>
            <a:ext cx="1143008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17.04.2023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Сағат:10:55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11 Ш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21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57620" y="4500570"/>
            <a:ext cx="1214446" cy="1143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18.04.2023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Сағат:15:15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24 Б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25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072066" y="928670"/>
            <a:ext cx="1143008" cy="1143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12.04.2023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 11:50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24 Б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25</a:t>
            </a:r>
            <a:endParaRPr lang="ru-RU" sz="1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57620" y="2143116"/>
            <a:ext cx="1214446" cy="1143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14.04.2023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Сағат:15:15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Тобы: 22 Б</a:t>
            </a:r>
          </a:p>
          <a:p>
            <a:pPr algn="ctr"/>
            <a:r>
              <a:rPr lang="kk-K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Кабинет 18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0" y="5572116"/>
            <a:ext cx="3857620" cy="1285884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Жанарбеков Манарбек Базарбекович</a:t>
            </a:r>
          </a:p>
          <a:p>
            <a:r>
              <a:rPr lang="kk-KZ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Пәні: Жеңіл атлетика және оны оқыту әдістемесі</a:t>
            </a:r>
          </a:p>
          <a:p>
            <a:r>
              <a:rPr lang="kk-KZ" sz="13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Тақырыбы: «Жарақаттан сақтандыру және оны болдырмаудың алдын-алу </a:t>
            </a:r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шараларын  жүргізу»</a:t>
            </a:r>
          </a:p>
        </p:txBody>
      </p:sp>
      <p:sp>
        <p:nvSpPr>
          <p:cNvPr id="36" name="Пятиугольник 35"/>
          <p:cNvSpPr/>
          <p:nvPr/>
        </p:nvSpPr>
        <p:spPr>
          <a:xfrm>
            <a:off x="0" y="928670"/>
            <a:ext cx="3929058" cy="1071570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Бекузакова Акбота Курмангазиевна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Пәні: Педагогика</a:t>
            </a: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Тақырыбы: «Тәрбие әдістері, құралдары»  </a:t>
            </a:r>
          </a:p>
        </p:txBody>
      </p:sp>
      <p:sp>
        <p:nvSpPr>
          <p:cNvPr id="39" name="Пятиугольник 38"/>
          <p:cNvSpPr/>
          <p:nvPr/>
        </p:nvSpPr>
        <p:spPr>
          <a:xfrm>
            <a:off x="0" y="3357562"/>
            <a:ext cx="3857620" cy="1143008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Кемелбекова Айгерім Ерлановна</a:t>
            </a: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Пәні: Қазақ тілі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Тақырыбы: «Ел тірегі – білімді жастар»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0" y="4500570"/>
            <a:ext cx="3857620" cy="1071546"/>
          </a:xfrm>
          <a:prstGeom prst="homePlat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Байсбаев Ердос Абилкаирович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Пәні: Психология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Тақырыбы: «Зейін» </a:t>
            </a:r>
          </a:p>
        </p:txBody>
      </p:sp>
      <p:sp>
        <p:nvSpPr>
          <p:cNvPr id="42" name="Пятиугольник 41"/>
          <p:cNvSpPr/>
          <p:nvPr/>
        </p:nvSpPr>
        <p:spPr>
          <a:xfrm>
            <a:off x="0" y="2000240"/>
            <a:ext cx="3857620" cy="1357322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Молдахмет Эльвира Болатқызы</a:t>
            </a: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Пәні: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Математиканың теориялық негіздері</a:t>
            </a:r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Тақырыбы: «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Бөлшектер.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Ондық бөлшектер.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Шексіз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периодты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ондық бөлшектер</a:t>
            </a:r>
            <a:r>
              <a:rPr lang="kk-KZ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8" name="Picture 2" descr="C:\Users\Ерден Сайын\Desktop\2022-2023\Ашық, байқау сабақ.2022-2023ж. Әдістемелік апта\Әдіст.апта 10-18.04.2023\WhatsApp Image 2023-04-03 at 13.01.3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5643554"/>
            <a:ext cx="1214446" cy="1214446"/>
          </a:xfrm>
          <a:prstGeom prst="rect">
            <a:avLst/>
          </a:prstGeom>
          <a:noFill/>
        </p:spPr>
      </p:pic>
      <p:pic>
        <p:nvPicPr>
          <p:cNvPr id="1027" name="Picture 3" descr="C:\Users\Ерден Сайын\Desktop\2022-2023\Ашық, байқау сабақ.2022-2023ж. Әдістемелік апта\Әдіст.апта 10-18.04.2023\автопортрет ишин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928670"/>
            <a:ext cx="1214446" cy="1214446"/>
          </a:xfrm>
          <a:prstGeom prst="rect">
            <a:avLst/>
          </a:prstGeom>
          <a:noFill/>
        </p:spPr>
      </p:pic>
      <p:pic>
        <p:nvPicPr>
          <p:cNvPr id="1029" name="Picture 5" descr="C:\Users\Ерден Сайын\Desktop\2022-2023\Ашық, байқау сабақ.2022-2023ж. Әдістемелік апта\Әдіст.апта 10-18.04.2023\WhatsApp Image 2023-04-05 at 08.37.47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4500570"/>
            <a:ext cx="1214446" cy="1142984"/>
          </a:xfrm>
          <a:prstGeom prst="rect">
            <a:avLst/>
          </a:prstGeom>
          <a:noFill/>
        </p:spPr>
      </p:pic>
      <p:pic>
        <p:nvPicPr>
          <p:cNvPr id="2" name="Picture 2" descr="C:\Users\Ерден Сайын\Desktop\2022-2023\Ашық, байқау сабақ.2022-2023ж. Әдістемелік апта\Әдіст.апта 10-18.04.2023\WhatsApp Image 2023-04-05 at 15.56.4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3286124"/>
            <a:ext cx="1214446" cy="1242990"/>
          </a:xfrm>
          <a:prstGeom prst="rect">
            <a:avLst/>
          </a:prstGeom>
          <a:noFill/>
        </p:spPr>
      </p:pic>
      <p:pic>
        <p:nvPicPr>
          <p:cNvPr id="4" name="Picture 2" descr="C:\Users\Ерден Сайын\Desktop\2022-2023\Ашық, байқау сабақ.2022-2023ж. Әдістемелік апта\Әдіст.апта 10-18.04.2023\Молдахмет Э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7" y="2071678"/>
            <a:ext cx="1143008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Оқытушы Карибаева Раушан Оразхановнаның химия пәнінен </a:t>
            </a:r>
            <a:b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«2 А топ элементтері» тақырыбындағы ашық сабағынан көріністер </a:t>
            </a:r>
          </a:p>
        </p:txBody>
      </p:sp>
      <p:pic>
        <p:nvPicPr>
          <p:cNvPr id="3" name="Picture 2" descr="C:\Users\Ерден Сайын\Desktop\2022-2023\Ашық, байқау сабақ.2022-2023ж. Әдістемелік апта\Фото. Әдістемелік апта. 21-30.11.2022\WhatsApp Image 2022-11-23 at 15.30.2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4419600" cy="2514600"/>
          </a:xfrm>
          <a:prstGeom prst="rect">
            <a:avLst/>
          </a:prstGeom>
          <a:noFill/>
        </p:spPr>
      </p:pic>
      <p:pic>
        <p:nvPicPr>
          <p:cNvPr id="4" name="Picture 3" descr="C:\Users\Ерден Сайын\Desktop\2022-2023\Ашық, байқау сабақ.2022-2023ж. Әдістемелік апта\Фото. Әдістемелік апта. 21-30.11.2022\WhatsApp Image 2022-11-23 at 15.30.21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4114800" cy="2514600"/>
          </a:xfrm>
          <a:prstGeom prst="rect">
            <a:avLst/>
          </a:prstGeom>
          <a:noFill/>
        </p:spPr>
      </p:pic>
      <p:pic>
        <p:nvPicPr>
          <p:cNvPr id="5" name="Picture 4" descr="C:\Users\Ерден Сайын\Desktop\2022-2023\Ашық, байқау сабақ.2022-2023ж. Әдістемелік апта\Фото. Әдістемелік апта. 21-30.11.2022\WhatsApp Image 2022-11-23 at 15.30.2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10000"/>
            <a:ext cx="4419600" cy="2895600"/>
          </a:xfrm>
          <a:prstGeom prst="rect">
            <a:avLst/>
          </a:prstGeom>
          <a:noFill/>
        </p:spPr>
      </p:pic>
      <p:pic>
        <p:nvPicPr>
          <p:cNvPr id="1029" name="Picture 5" descr="C:\Users\Ерден Сайын\Desktop\2022-2023\Ашық, байқау сабақ.2022-2023ж. Әдістемелік апта\Фото. Әдістемелік апта. 21-30.11.2022\WhatsApp Image 2022-11-23 at 15.30.22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810000"/>
            <a:ext cx="41910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Молдабекова Гаукар Аубакировнаның қазақстан тарихы пәнінен «Қазақ халқының қалыптасу тарихы»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Kz Times New Roman" pitchFamily="18" charset="0"/>
                <a:cs typeface="Times New Roman" pitchFamily="18" charset="0"/>
              </a:rPr>
              <a:t>тақырыбындағы ашық сабағынан көріністер  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ea typeface="Kz 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Ерден Сайын\Desktop\2022-2023\Ашық, байқау сабақ.2022-2023ж. Әдістемелік апта\Фото. Әдістемелік апта. 21-30.11.2022\WhatsApp Image 2022-11-23 at 17.44.3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4343400" cy="304800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14400"/>
            <a:ext cx="4419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057650"/>
            <a:ext cx="4343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386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19200"/>
          </a:xfrm>
        </p:spPr>
        <p:txBody>
          <a:bodyPr>
            <a:noAutofit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Алтанова Рахат Заурбековнаның қазіргі қазақ тілі пәнінен «Сөйлем, оның құрамы. Сөйлемнің айтылу сазына қарай түрлері» тақырыбындағы ашық сабағы</a:t>
            </a:r>
            <a:b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449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990600"/>
            <a:ext cx="4267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886200"/>
            <a:ext cx="4495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886200"/>
            <a:ext cx="4267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Жеңісбек Ақжол Жеңісбекұлының коньки спорты және оны оқыту әдістемесі пәнінен « Коньки спортында қолданылатын  қимыл қозғалыс ойындарының маңызы, әдіс-тәсілдері. Ойынның элементі» тақырыбындағы ашық сабағынан көріністер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441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914400"/>
            <a:ext cx="43434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8862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886200"/>
            <a:ext cx="4343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Оқытушылар Смагулова С.К., Т.М.Ағайдардың МДТ және оқыту пәнінен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«Мектепке дейінгі білім беру ұйымдарында заманауи технологияларды           тиімді қолдану» тақырыбындағы ашық сабақтан көріністер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8382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38200"/>
            <a:ext cx="430677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733800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33800"/>
            <a:ext cx="441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Оқытушылар Смагулова С.К., Т.М.Ағайдардың МДТ және оқыту пәнінен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«Мектепке дейінгі білім беру ұйымдарында заманауи технологияларды           тиімді қолдану» тақырыбындағы ашық сабақтан көріністер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430677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8200"/>
            <a:ext cx="4419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733800"/>
            <a:ext cx="4267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33800"/>
            <a:ext cx="434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8382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Бекузакова Акбота Курмангазиевнаның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педагогика пәнінен «Тәрбие әдістері, құралдары» тақырыбында ашық сабағы  </a:t>
            </a:r>
          </a:p>
        </p:txBody>
      </p:sp>
      <p:pic>
        <p:nvPicPr>
          <p:cNvPr id="7170" name="Picture 2" descr="C:\Users\Ерден Сайын\Desktop\2022-2023\Ашық, байқау сабақ.2022-2023ж. Әдістемелік апта\Әдіст.апта 10-18.04.2023\Курмангазиева А\WhatsApp Image 2023-04-12 at 15.40.1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733800"/>
            <a:ext cx="4343400" cy="3124200"/>
          </a:xfrm>
          <a:prstGeom prst="rect">
            <a:avLst/>
          </a:prstGeom>
          <a:noFill/>
        </p:spPr>
      </p:pic>
      <p:pic>
        <p:nvPicPr>
          <p:cNvPr id="7171" name="Picture 3" descr="C:\Users\Ерден Сайын\Desktop\2022-2023\Ашық, байқау сабақ.2022-2023ж. Әдістемелік апта\Әдіст.апта 10-18.04.2023\Курмангазиева А\WhatsApp Image 2023-04-12 at 15.42.3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62000"/>
            <a:ext cx="4419600" cy="28956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733800"/>
            <a:ext cx="4419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762000"/>
            <a:ext cx="431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914400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Молдахмет Эльвира Болатқызының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математиканың теориялық негіздері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пәнінен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Бөлшектер.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Ондық бөлшектер.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Шексіз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периодты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ондық бөлшектер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тақырыбындағы ашық сабақтан көріністері</a:t>
            </a:r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2000"/>
            <a:ext cx="441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733800"/>
            <a:ext cx="434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33800"/>
            <a:ext cx="441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066800"/>
          </a:xfrm>
        </p:spPr>
        <p:txBody>
          <a:bodyPr>
            <a:noAutofit/>
          </a:bodyPr>
          <a:lstStyle/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Кемелбекова Айгерім Ерлановнаның қазақ тілі пәнінен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«Ел тірегі – білімді жастар» тақырыбында өткізген ашық сабағы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609600"/>
            <a:ext cx="4419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733800"/>
            <a:ext cx="4362450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609600"/>
            <a:ext cx="4343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33800"/>
            <a:ext cx="441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219200"/>
          </a:xfrm>
        </p:spPr>
        <p:txBody>
          <a:bodyPr>
            <a:noAutofit/>
          </a:bodyPr>
          <a:lstStyle/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Байсбаев Ердос Абилкаировичтың психология пәнінен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«Зейін» тақырыбы бойынша өткізген ашық сабағы </a:t>
            </a:r>
            <a:b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30576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09600"/>
            <a:ext cx="4419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733800"/>
            <a:ext cx="434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 descr="C:\Users\Ерден Сайын\Desktop\2022-2023\Ашық, байқау сабақ.2022-2023ж. Әдістемелік апта\Әдіст.апта 10-18.04.2023\Байсбаев Е\WhatsApp Image 2023-04-19 at 12.29.17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733800"/>
            <a:ext cx="44196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905000"/>
          </a:xfrm>
        </p:spPr>
        <p:txBody>
          <a:bodyPr>
            <a:noAutofit/>
          </a:bodyPr>
          <a:lstStyle/>
          <a:p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Оқытушы </a:t>
            </a:r>
            <a:r>
              <a:rPr lang="kk-KZ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Жанарбеков Манарбек Базарбековичтің жеңіл атлетика және оны оқыту әдістемесі пәнінен «Жарақаттан сақтандыру және оны болдырмаудың алдын-алу шараларын  жүргізу» тақырыбындағы ашық сабағы</a:t>
            </a:r>
            <a:br>
              <a:rPr lang="kk-KZ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14400"/>
            <a:ext cx="441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733800"/>
            <a:ext cx="4343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33800"/>
            <a:ext cx="441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434</Words>
  <PresentationFormat>Экран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 Оқытушы Карибаева Раушан Оразхановнаның химия пәнінен  «2 А топ элементтері» тақырыбындағы ашық сабағынан көріністер </vt:lpstr>
      <vt:lpstr>Оқытушы Молдабекова Гаукар Аубакировнаның қазақстан тарихы пәнінен «Қазақ халқының қалыптасу тарихы» тақырыбындағы ашық сабағынан көріністер   </vt:lpstr>
      <vt:lpstr>Оқытушы Алтанова Рахат Заурбековнаның қазіргі қазақ тілі пәнінен «Сөйлем, оның құрамы. Сөйлемнің айтылу сазына қарай түрлері» тақырыбындағы ашық сабағы </vt:lpstr>
      <vt:lpstr>Оқытушы Жеңісбек Ақжол Жеңісбекұлының коньки спорты және оны оқыту әдістемесі пәнінен « Коньки спортында қолданылатын  қимыл қозғалыс ойындарының маңызы, әдіс-тәсілдері. Ойынның элементі» тақырыбындағы ашық сабағынан көріністер</vt:lpstr>
      <vt:lpstr>Оқытушылар Смагулова С.К., Т.М.Ағайдардың МДТ және оқыту пәнінен  «Мектепке дейінгі білім беру ұйымдарында заманауи технологияларды           тиімді қолдану» тақырыбындағы ашық сабақтан көріністер </vt:lpstr>
      <vt:lpstr>Оқытушылар Смагулова С.К., Т.М.Ағайдардың МДТ және оқыту пәнінен  «Мектепке дейінгі білім беру ұйымдарында заманауи технологияларды           тиімді қолдану» тақырыбындағы ашық сабақтан көріністер </vt:lpstr>
      <vt:lpstr>Оқытушы Бекузакова Акбота Курмангазиевнаның  педагогика пәнінен «Тәрбие әдістері, құралдары» тақырыбында ашық сабағы  </vt:lpstr>
      <vt:lpstr>Оқытушы Молдахмет Эльвира Болатқызының математиканың теориялық негіздері пәнінен «Бөлшектер. Ондық бөлшектер. Шексіз периодты ондық бөлшектер» тақырыбындағы ашық сабақтан көріністері </vt:lpstr>
      <vt:lpstr>Оқытушы Кемелбекова Айгерім Ерлановнаның қазақ тілі пәнінен  «Ел тірегі – білімді жастар» тақырыбында өткізген ашық сабағы  </vt:lpstr>
      <vt:lpstr>Оқытушы Байсбаев Ердос Абилкаировичтың психология пәнінен  «Зейін» тақырыбы бойынша өткізген ашық сабағы    </vt:lpstr>
      <vt:lpstr>Оқытушы Жанарбеков Манарбек Базарбековичтің жеңіл атлетика және оны оқыту әдістемесі пәнінен «Жарақаттан сақтандыру және оны болдырмаудың алдын-алу шараларын  жүргізу» тақырыбындағы ашық сабағы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145</cp:revision>
  <dcterms:created xsi:type="dcterms:W3CDTF">2018-04-22T15:48:42Z</dcterms:created>
  <dcterms:modified xsi:type="dcterms:W3CDTF">2023-04-26T08:54:48Z</dcterms:modified>
</cp:coreProperties>
</file>