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61" r:id="rId3"/>
    <p:sldId id="262" r:id="rId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81CA23-7D79-48B9-907C-6D6625BE95C1}" type="datetimeFigureOut">
              <a:rPr lang="ru-RU" smtClean="0"/>
              <a:pPr/>
              <a:t>05.10.2026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903EAC-D82D-47FE-AA55-F87FB109784C}" type="slidenum">
              <a:rPr lang="ru-RU" smtClean="0"/>
              <a:pPr/>
              <a:t>‹#›</a:t>
            </a:fld>
            <a:endParaRPr lang="ru-RU"/>
          </a:p>
        </p:txBody>
      </p:sp>
    </p:spTree>
    <p:extLst>
      <p:ext uri="{BB962C8B-B14F-4D97-AF65-F5344CB8AC3E}">
        <p14:creationId xmlns:p14="http://schemas.microsoft.com/office/powerpoint/2010/main" val="2755027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2600" y="609600"/>
            <a:ext cx="6934200" cy="808038"/>
          </a:xfrm>
        </p:spPr>
        <p:txBody>
          <a:bodyPr>
            <a:noAutofit/>
          </a:bodyPr>
          <a:lstStyle/>
          <a:p>
            <a:r>
              <a:rPr lang="kk-KZ" sz="2800" b="1" dirty="0" smtClean="0">
                <a:solidFill>
                  <a:srgbClr val="FF0000"/>
                </a:solidFill>
                <a:latin typeface="Times New Roman" pitchFamily="18" charset="0"/>
                <a:cs typeface="Times New Roman" pitchFamily="18" charset="0"/>
              </a:rPr>
              <a:t>№1 Алматы қазақ гуманитарлық-педагогикалық колледжі  </a:t>
            </a:r>
            <a:endParaRPr lang="ru-RU" sz="2800" b="1" dirty="0">
              <a:solidFill>
                <a:srgbClr val="FF0000"/>
              </a:solidFill>
              <a:latin typeface="Times New Roman" pitchFamily="18" charset="0"/>
              <a:cs typeface="Times New Roman" pitchFamily="18" charset="0"/>
            </a:endParaRPr>
          </a:p>
        </p:txBody>
      </p:sp>
      <p:sp>
        <p:nvSpPr>
          <p:cNvPr id="6" name="Заголовок 1"/>
          <p:cNvSpPr txBox="1">
            <a:spLocks/>
          </p:cNvSpPr>
          <p:nvPr/>
        </p:nvSpPr>
        <p:spPr>
          <a:xfrm>
            <a:off x="685800" y="2133600"/>
            <a:ext cx="8153400" cy="2667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kk-KZ" sz="2800" b="1" dirty="0" smtClean="0">
              <a:solidFill>
                <a:srgbClr val="FF0000"/>
              </a:solidFill>
              <a:latin typeface="Times New Roman" pitchFamily="18" charset="0"/>
              <a:ea typeface="+mj-ea"/>
              <a:cs typeface="Times New Roman" pitchFamily="18" charset="0"/>
            </a:endParaRPr>
          </a:p>
        </p:txBody>
      </p:sp>
      <p:sp>
        <p:nvSpPr>
          <p:cNvPr id="5121" name="Rectangle 1"/>
          <p:cNvSpPr>
            <a:spLocks noChangeArrowheads="1"/>
          </p:cNvSpPr>
          <p:nvPr/>
        </p:nvSpPr>
        <p:spPr bwMode="auto">
          <a:xfrm rot="10800000" flipV="1">
            <a:off x="152400" y="2230160"/>
            <a:ext cx="8839200" cy="283154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Әдістемелік семинар:</a:t>
            </a:r>
            <a:endParaRPr kumimoji="0" lang="ru-RU" sz="32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3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«Оқытудың  деңгейлі бағдарламасы: жаңашыл тәжірибе және ізденіс»</a:t>
            </a:r>
            <a:endParaRPr kumimoji="0" lang="ru-RU" sz="3200" b="0" i="0" u="none" strike="noStrike" cap="none" normalizeH="0" baseline="0" dirty="0" smtClean="0">
              <a:ln>
                <a:noFill/>
              </a:ln>
              <a:solidFill>
                <a:srgbClr val="002060"/>
              </a:solidFill>
              <a:effectLst/>
              <a:latin typeface="Times New Roman" pitchFamily="18" charset="0"/>
              <a:cs typeface="Times New Roman" pitchFamily="18" charset="0"/>
            </a:endParaRPr>
          </a:p>
          <a:p>
            <a:pPr algn="ctr" eaLnBrk="0" fontAlgn="base" hangingPunct="0">
              <a:spcBef>
                <a:spcPct val="0"/>
              </a:spcBef>
              <a:spcAft>
                <a:spcPct val="0"/>
              </a:spcAft>
            </a:pPr>
            <a:r>
              <a:rPr lang="kk-KZ" sz="3200" i="1" dirty="0" smtClean="0">
                <a:solidFill>
                  <a:srgbClr val="002060"/>
                </a:solidFill>
                <a:latin typeface="Times New Roman" pitchFamily="18" charset="0"/>
                <a:cs typeface="Times New Roman" pitchFamily="18" charset="0"/>
              </a:rPr>
              <a:t>( Жас оқытушылардың тьюторлық мектебінің отырысы)</a:t>
            </a:r>
            <a:endParaRPr lang="ru-RU" sz="3200" dirty="0" smtClean="0">
              <a:solidFill>
                <a:srgbClr val="00206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057400"/>
          </a:xfrm>
        </p:spPr>
        <p:txBody>
          <a:bodyPr>
            <a:noAutofit/>
          </a:bodyPr>
          <a:lstStyle/>
          <a:p>
            <a:r>
              <a:rPr lang="kk-KZ" sz="1600" dirty="0">
                <a:solidFill>
                  <a:srgbClr val="FF0000"/>
                </a:solidFill>
                <a:latin typeface="Times New Roman" panose="02020603050405020304" pitchFamily="18" charset="0"/>
                <a:cs typeface="Times New Roman" panose="02020603050405020304" pitchFamily="18" charset="0"/>
              </a:rPr>
              <a:t>26.03.2025 жылы информатика пән оқытушысы Қылышбекова Н.С. «Цифрлық дағдыларды үйретудің инновациялық озық әдістері», арнайы пән оқытушылары Жаңабекова Ж.Ж. «Жасанды интеллектіге негізделген технологияларды тиімді қолдану», Керимбекова К.У. «Оқытушылар мен білім алушылардың ғылыми-зерттеу жұмыстарын ұйымдастыру», Балтабай Ж.Б. «Оқытудың заманауи шешімдері» және колледж психологі Азамат А.А. «Эмоционалды күйіп кетудің алдын алу» тақырыбы  негізінде </a:t>
            </a:r>
            <a:r>
              <a:rPr lang="kk-KZ" sz="1600" dirty="0" smtClean="0">
                <a:solidFill>
                  <a:srgbClr val="FF0000"/>
                </a:solidFill>
                <a:latin typeface="Times New Roman" panose="02020603050405020304" pitchFamily="18" charset="0"/>
                <a:cs typeface="Times New Roman" panose="02020603050405020304" pitchFamily="18" charset="0"/>
              </a:rPr>
              <a:t>тәжірибемен бөлісті.</a:t>
            </a:r>
            <a:endParaRPr lang="ru-RU" sz="1600" dirty="0">
              <a:solidFill>
                <a:srgbClr val="FF0000"/>
              </a:solidFill>
              <a:latin typeface="Times New Roman" panose="02020603050405020304" pitchFamily="18" charset="0"/>
              <a:cs typeface="Times New Roman" panose="02020603050405020304" pitchFamily="18" charset="0"/>
            </a:endParaRPr>
          </a:p>
        </p:txBody>
      </p:sp>
      <p:pic>
        <p:nvPicPr>
          <p:cNvPr id="4" name="Picture 4" descr="D:\Новая папка (3)\2025\Байқау саб., семинар\WhatsApp Image 2025-03-29 at 15.13.39 (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057400"/>
            <a:ext cx="3666355" cy="31377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Новая папка (3)\2025\Байқау саб., семинар\WhatsApp Image 2025-03-29 at 15.13.39.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2590800"/>
            <a:ext cx="4812514" cy="2871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701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85800"/>
          </a:xfrm>
        </p:spPr>
        <p:txBody>
          <a:bodyPr>
            <a:noAutofit/>
          </a:bodyPr>
          <a:lstStyle/>
          <a:p>
            <a:pPr lvl="0">
              <a:defRPr/>
            </a:pPr>
            <a:r>
              <a:rPr lang="kk-KZ" sz="2200" b="1" dirty="0" smtClean="0">
                <a:solidFill>
                  <a:srgbClr val="FF0000"/>
                </a:solidFill>
                <a:latin typeface="Times New Roman" pitchFamily="18" charset="0"/>
                <a:cs typeface="Times New Roman" pitchFamily="18" charset="0"/>
              </a:rPr>
              <a:t>Әдістемелік семинардан көріністер</a:t>
            </a:r>
            <a:endParaRPr lang="ru-RU" sz="2200" b="1" dirty="0">
              <a:solidFill>
                <a:srgbClr val="FF0000"/>
              </a:solidFill>
              <a:latin typeface="Times New Roman" pitchFamily="18" charset="0"/>
              <a:cs typeface="Times New Roman" pitchFamily="18" charset="0"/>
            </a:endParaRPr>
          </a:p>
        </p:txBody>
      </p:sp>
      <p:pic>
        <p:nvPicPr>
          <p:cNvPr id="3" name="Picture 2" descr="D:\Новая папка (3)\2025\Байқау саб., семинар\WhatsApp Image 2025-03-29 at 15.14.03.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724619"/>
            <a:ext cx="3537282" cy="306269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Новая папка (3)\2025\Байқау саб., семинар\WhatsApp Image 2025-03-29 at 15.13.39 (3).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700177"/>
            <a:ext cx="3902075" cy="308713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Новая папка (3)\2025\Байқау саб., семинар\WhatsApp Image 2025-03-29 at 15.13.40.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0" y="3962400"/>
            <a:ext cx="4237538"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507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802</TotalTime>
  <Words>97</Words>
  <Application>Microsoft Office PowerPoint</Application>
  <PresentationFormat>Экран (4:3)</PresentationFormat>
  <Paragraphs>6</Paragraphs>
  <Slides>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vt:i4>
      </vt:variant>
    </vt:vector>
  </HeadingPairs>
  <TitlesOfParts>
    <vt:vector size="7" baseType="lpstr">
      <vt:lpstr>Arial</vt:lpstr>
      <vt:lpstr>Calibri</vt:lpstr>
      <vt:lpstr>Times New Roman</vt:lpstr>
      <vt:lpstr>Office Theme</vt:lpstr>
      <vt:lpstr>№1 Алматы қазақ гуманитарлық-педагогикалық колледжі  </vt:lpstr>
      <vt:lpstr>26.03.2025 жылы информатика пән оқытушысы Қылышбекова Н.С. «Цифрлық дағдыларды үйретудің инновациялық озық әдістері», арнайы пән оқытушылары Жаңабекова Ж.Ж. «Жасанды интеллектіге негізделген технологияларды тиімді қолдану», Керимбекова К.У. «Оқытушылар мен білім алушылардың ғылыми-зерттеу жұмыстарын ұйымдастыру», Балтабай Ж.Б. «Оқытудың заманауи шешімдері» және колледж психологі Азамат А.А. «Эмоционалды күйіп кетудің алдын алу» тақырыбы  негізінде тәжірибемен бөлісті.</vt:lpstr>
      <vt:lpstr>Әдістемелік семинардан көріністер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Каб14_03</cp:lastModifiedBy>
  <cp:revision>137</cp:revision>
  <dcterms:created xsi:type="dcterms:W3CDTF">2018-04-22T15:48:42Z</dcterms:created>
  <dcterms:modified xsi:type="dcterms:W3CDTF">2026-10-05T07:20:11Z</dcterms:modified>
</cp:coreProperties>
</file>