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57" r:id="rId4"/>
    <p:sldId id="268" r:id="rId5"/>
    <p:sldId id="269" r:id="rId6"/>
    <p:sldId id="270" r:id="rId7"/>
    <p:sldId id="271" r:id="rId8"/>
    <p:sldId id="272" r:id="rId9"/>
    <p:sldId id="274" r:id="rId10"/>
    <p:sldId id="273" r:id="rId11"/>
    <p:sldId id="258" r:id="rId12"/>
    <p:sldId id="263" r:id="rId13"/>
    <p:sldId id="264" r:id="rId14"/>
    <p:sldId id="261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1CA23-7D79-48B9-907C-6D6625BE95C1}" type="datetimeFigureOut">
              <a:rPr lang="ru-RU" smtClean="0"/>
              <a:pPr/>
              <a:t>30.03.2023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3EAC-D82D-47FE-AA55-F87FB10978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03EAC-D82D-47FE-AA55-F87FB109784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57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jpeg"/><Relationship Id="rId15" Type="http://schemas.openxmlformats.org/officeDocument/2006/relationships/image" Target="../media/image7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6934200" cy="80803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Алматы қазақ мемлекеттік гуманитарлық-педагогтік колледжі 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7" descr="ScannedImage-5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0387"/>
              </a:clrFrom>
              <a:clrTo>
                <a:srgbClr val="FA038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235956"/>
            <a:ext cx="1440130" cy="137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76400" y="5181600"/>
            <a:ext cx="6934200" cy="808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2800" b="1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Колледждегі  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жас  ұстаздар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Ерден Сайын\Desktop\Жас ұстаздар\Жас ұстаздар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600200"/>
            <a:ext cx="5257800" cy="3943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Жас</a:t>
            </a:r>
            <a:r>
              <a:rPr lang="en-US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ұстаздардың тьюторлық мектебіндегі семинар</a:t>
            </a:r>
            <a:endParaRPr lang="ru-RU" sz="20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1026" name="Picture 2" descr="C:\Users\Ерден Сайын\Desktop\2022-2023\Жас ұстаз.семинар материал\24.02.2023ж\WhatsApp Image 2023-02-24 at 10.55.3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123950"/>
            <a:ext cx="3962400" cy="2686050"/>
          </a:xfrm>
          <a:prstGeom prst="rect">
            <a:avLst/>
          </a:prstGeom>
          <a:noFill/>
        </p:spPr>
      </p:pic>
      <p:pic>
        <p:nvPicPr>
          <p:cNvPr id="1027" name="Picture 3" descr="C:\Users\Ерден Сайын\Desktop\2022-2023\Жас ұстаз.семинар материал\24.02.2023ж\WhatsApp Image 2023-02-24 at 11.21.11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43000"/>
            <a:ext cx="3886200" cy="2667000"/>
          </a:xfrm>
          <a:prstGeom prst="rect">
            <a:avLst/>
          </a:prstGeom>
          <a:noFill/>
        </p:spPr>
      </p:pic>
      <p:pic>
        <p:nvPicPr>
          <p:cNvPr id="1028" name="Picture 4" descr="C:\Users\Ерден Сайын\Desktop\Фото\Фото Жас ұстаз.семинар 2\IMG-20221228-WA0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3962400"/>
            <a:ext cx="41148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Жас ұстаз Г. Туралиеваның биология пәнінен </a:t>
            </a:r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“</a:t>
            </a:r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Активті және пассивті тасымалдау жолдары</a:t>
            </a:r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” тақырыбындағы ашық сабағынан көріністер   </a:t>
            </a:r>
            <a:endParaRPr lang="ru-RU" sz="20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1026" name="Picture 2" descr="C:\Users\Ерден Сайын\Desktop\Фото\Фото Туралиева Ашық сабақ\IMG-20221103-WA0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66800"/>
            <a:ext cx="4114800" cy="2914650"/>
          </a:xfrm>
          <a:prstGeom prst="rect">
            <a:avLst/>
          </a:prstGeom>
          <a:noFill/>
        </p:spPr>
      </p:pic>
      <p:pic>
        <p:nvPicPr>
          <p:cNvPr id="1027" name="Picture 3" descr="C:\Users\Ерден Сайын\Desktop\Фото\Фото Туралиева Ашық сабақ\IMG-20221103-WA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066800"/>
            <a:ext cx="4267200" cy="2895600"/>
          </a:xfrm>
          <a:prstGeom prst="rect">
            <a:avLst/>
          </a:prstGeom>
          <a:noFill/>
        </p:spPr>
      </p:pic>
      <p:pic>
        <p:nvPicPr>
          <p:cNvPr id="1028" name="Picture 4" descr="C:\Users\Ерден Сайын\Desktop\Фото\Фото Туралиева Ашық сабақ\IMG-20221103-WA00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4095750"/>
            <a:ext cx="4191000" cy="2705100"/>
          </a:xfrm>
          <a:prstGeom prst="rect">
            <a:avLst/>
          </a:prstGeom>
          <a:noFill/>
        </p:spPr>
      </p:pic>
      <p:pic>
        <p:nvPicPr>
          <p:cNvPr id="1029" name="Picture 5" descr="C:\Users\Ерден Сайын\Desktop\Фото\Фото Туралиева Ашық сабақ\IMG-20221103-WA00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114800"/>
            <a:ext cx="41148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533400"/>
          </a:xfrm>
        </p:spPr>
        <p:txBody>
          <a:bodyPr>
            <a:noAutofit/>
          </a:bodyPr>
          <a:lstStyle/>
          <a:p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Ағылшын </a:t>
            </a:r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тілі пәнінің </a:t>
            </a:r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оқытушысы Амантаева Үкілімнің сабақтарынан көріністері </a:t>
            </a:r>
            <a:endParaRPr lang="ru-RU" sz="20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3" name="Picture 2" descr="C:\Users\Ерден Сайын\Desktop\Жас ұстаздар\Амантаева Ү\WhatsApp Image 2023-03-14 at 13.38.58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914400"/>
            <a:ext cx="3962400" cy="2819400"/>
          </a:xfrm>
          <a:prstGeom prst="rect">
            <a:avLst/>
          </a:prstGeom>
          <a:noFill/>
        </p:spPr>
      </p:pic>
      <p:pic>
        <p:nvPicPr>
          <p:cNvPr id="2051" name="Picture 3" descr="C:\Users\Ерден Сайын\Desktop\Жас ұстаздар\Амантаева Ү\WhatsApp Image 2023-03-14 at 13.38.58 (3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914400"/>
            <a:ext cx="4343400" cy="2811289"/>
          </a:xfrm>
          <a:prstGeom prst="rect">
            <a:avLst/>
          </a:prstGeom>
          <a:noFill/>
        </p:spPr>
      </p:pic>
      <p:pic>
        <p:nvPicPr>
          <p:cNvPr id="2052" name="Picture 4" descr="C:\Users\Ерден Сайын\Desktop\Жас ұстаздар\Амантаева Ү\WhatsApp Image 2023-03-14 at 13.38.58 (5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886200"/>
            <a:ext cx="4267200" cy="2971800"/>
          </a:xfrm>
          <a:prstGeom prst="rect">
            <a:avLst/>
          </a:prstGeom>
          <a:noFill/>
        </p:spPr>
      </p:pic>
      <p:pic>
        <p:nvPicPr>
          <p:cNvPr id="2054" name="Picture 6" descr="C:\Users\Ерден Сайын\Desktop\Жас ұстаздар\Амантаева Ү\WhatsApp Image 2023-03-14 at 13.38.58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3886200"/>
            <a:ext cx="38862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5334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Жас ұстаз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Қ.Есенбекованың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биология пәнінен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“Мезофил жасушаларында көмірқышқыл газын фиксациялаудың ерекшеліктері”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тақырыбындағы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байқау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сабағынан көріністер </a:t>
            </a:r>
            <a:endParaRPr lang="ru-RU" sz="16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3074" name="Picture 2" descr="C:\Users\Ерден Сайын\Desktop\Жас ұстаздар\Есенбекова Қ\WhatsApp Image 2023-03-14 at 10.56.1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0"/>
            <a:ext cx="4343400" cy="2914650"/>
          </a:xfrm>
          <a:prstGeom prst="rect">
            <a:avLst/>
          </a:prstGeom>
          <a:noFill/>
        </p:spPr>
      </p:pic>
      <p:pic>
        <p:nvPicPr>
          <p:cNvPr id="3075" name="Picture 3" descr="C:\Users\Ерден Сайын\Desktop\Жас ұстаздар\Есенбекова Қ\WhatsApp Image 2023-03-14 at 10.56.18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838200"/>
            <a:ext cx="4038600" cy="2895600"/>
          </a:xfrm>
          <a:prstGeom prst="rect">
            <a:avLst/>
          </a:prstGeom>
          <a:noFill/>
        </p:spPr>
      </p:pic>
      <p:pic>
        <p:nvPicPr>
          <p:cNvPr id="3076" name="Picture 4" descr="C:\Users\Ерден Сайын\Desktop\Жас ұстаздар\Есенбекова Қ\WhatsApp Image 2023-03-14 at 10.56.2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886200"/>
            <a:ext cx="4343400" cy="2819400"/>
          </a:xfrm>
          <a:prstGeom prst="rect">
            <a:avLst/>
          </a:prstGeom>
          <a:noFill/>
        </p:spPr>
      </p:pic>
      <p:pic>
        <p:nvPicPr>
          <p:cNvPr id="3077" name="Picture 5" descr="C:\Users\Ерден Сайын\Desktop\Жас ұстаздар\Есенбекова Қ\WhatsApp Image 2023-03-14 at 10.56.19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10000"/>
            <a:ext cx="40386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5334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Жас ұстаз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Ж.Оралбектің анатомия, физиология және мектеп гигиенасы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пәнінен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“Үлкен ми сыңарлары”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тақырыбындағы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байқау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сабағынан көріністер </a:t>
            </a:r>
            <a:endParaRPr lang="ru-RU" sz="16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4098" name="Picture 2" descr="C:\Users\Ерден Сайын\Desktop\Жас ұстаздар\Оралбек Ж\WhatsApp Image 2023-03-14 at 11.30.41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914400" y="76200"/>
            <a:ext cx="2895600" cy="4419600"/>
          </a:xfrm>
          <a:prstGeom prst="rect">
            <a:avLst/>
          </a:prstGeom>
          <a:noFill/>
        </p:spPr>
      </p:pic>
      <p:pic>
        <p:nvPicPr>
          <p:cNvPr id="4099" name="Picture 3" descr="C:\Users\Ерден Сайын\Desktop\Жас ұстаздар\Оралбек Ж\WhatsApp Image 2023-03-14 at 11.30.4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410200" y="228600"/>
            <a:ext cx="2895600" cy="4114800"/>
          </a:xfrm>
          <a:prstGeom prst="rect">
            <a:avLst/>
          </a:prstGeom>
          <a:noFill/>
        </p:spPr>
      </p:pic>
      <p:pic>
        <p:nvPicPr>
          <p:cNvPr id="4100" name="Picture 4" descr="C:\Users\Ерден Сайын\Desktop\Жас ұстаздар\Оралбек Ж\WhatsApp Image 2023-03-14 at 11.30.43 (1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914400" y="3048001"/>
            <a:ext cx="2895601" cy="4419602"/>
          </a:xfrm>
          <a:prstGeom prst="rect">
            <a:avLst/>
          </a:prstGeom>
          <a:noFill/>
        </p:spPr>
      </p:pic>
      <p:pic>
        <p:nvPicPr>
          <p:cNvPr id="4101" name="Picture 5" descr="C:\Users\Ерден Сайын\Desktop\Жас ұстаздар\Оралбек Ж\WhatsApp Image 2023-03-14 at 11.30.43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410200" y="3200404"/>
            <a:ext cx="2895598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5334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Жас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ұстаз ағылшын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тілі пәнінің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оқытушысы Таймұха Анардың байқау сабағынан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көріністері </a:t>
            </a:r>
            <a:endParaRPr lang="ru-RU" sz="16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5122" name="Picture 2" descr="C:\Users\Ерден Сайын\Desktop\Жас ұстаздар\Таймұха А\WhatsApp Image 2023-03-14 at 10.48.1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4495800" cy="2895600"/>
          </a:xfrm>
          <a:prstGeom prst="rect">
            <a:avLst/>
          </a:prstGeom>
          <a:noFill/>
        </p:spPr>
      </p:pic>
      <p:pic>
        <p:nvPicPr>
          <p:cNvPr id="5123" name="Picture 3" descr="C:\Users\Ерден Сайын\Desktop\Жас ұстаздар\Таймұха А\WhatsApp Image 2023-03-14 at 10.48.59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838200"/>
            <a:ext cx="4191000" cy="2895600"/>
          </a:xfrm>
          <a:prstGeom prst="rect">
            <a:avLst/>
          </a:prstGeom>
          <a:noFill/>
        </p:spPr>
      </p:pic>
      <p:pic>
        <p:nvPicPr>
          <p:cNvPr id="5124" name="Picture 4" descr="C:\Users\Ерден Сайын\Desktop\Жас ұстаздар\Таймұха А\WhatsApp Image 2023-03-14 at 10.49.3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10000"/>
            <a:ext cx="4495800" cy="3048000"/>
          </a:xfrm>
          <a:prstGeom prst="rect">
            <a:avLst/>
          </a:prstGeom>
          <a:noFill/>
        </p:spPr>
      </p:pic>
      <p:pic>
        <p:nvPicPr>
          <p:cNvPr id="5125" name="Picture 5" descr="C:\Users\Ерден Сайын\Desktop\Жас ұстаздар\Таймұха А\WhatsApp Image 2023-03-14 at 10.48.59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10000"/>
            <a:ext cx="4191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5334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А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ғылшын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тілі пәнінің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оқытушысы Түгелбаева Айтолқынның ашық сабағынан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көріністері </a:t>
            </a:r>
            <a:endParaRPr lang="ru-RU" sz="16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6146" name="Picture 2" descr="C:\Users\Ерден Сайын\Desktop\Жас ұстаздар\Тугелбаева А\WhatsApp Image 2023-03-14 at 10.45.3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4495800" cy="2895600"/>
          </a:xfrm>
          <a:prstGeom prst="rect">
            <a:avLst/>
          </a:prstGeom>
          <a:noFill/>
        </p:spPr>
      </p:pic>
      <p:pic>
        <p:nvPicPr>
          <p:cNvPr id="6147" name="Picture 3" descr="C:\Users\Ерден Сайын\Desktop\Жас ұстаздар\Тугелбаева А\WhatsApp Image 2023-03-14 at 10.45.3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838200"/>
            <a:ext cx="4191000" cy="2895600"/>
          </a:xfrm>
          <a:prstGeom prst="rect">
            <a:avLst/>
          </a:prstGeom>
          <a:noFill/>
        </p:spPr>
      </p:pic>
      <p:pic>
        <p:nvPicPr>
          <p:cNvPr id="6148" name="Picture 4" descr="C:\Users\Ерден Сайын\Desktop\Жас ұстаздар\Тугелбаева А\WhatsApp Image 2023-03-14 at 10.45.40 (1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10000"/>
            <a:ext cx="4504267" cy="3048000"/>
          </a:xfrm>
          <a:prstGeom prst="rect">
            <a:avLst/>
          </a:prstGeom>
          <a:noFill/>
        </p:spPr>
      </p:pic>
      <p:pic>
        <p:nvPicPr>
          <p:cNvPr id="6149" name="Picture 5" descr="C:\Users\Ерден Сайын\Desktop\Жас ұстаздар\Тугелбаева А\WhatsApp Image 2023-03-14 at 10.45.38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10000"/>
            <a:ext cx="4191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5334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Жас ұстаз ағылшын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тілі пәнінің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оқытушысы Ертас Айгерімнің байқау сабағынан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көріністері </a:t>
            </a:r>
            <a:endParaRPr lang="ru-RU" sz="16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8194" name="Picture 2" descr="C:\Users\Ерден Сайын\Desktop\Жас ұстаздар\Ертіс А\WhatsApp Image 2023-03-15 at 12.45.1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4495800" cy="2909888"/>
          </a:xfrm>
          <a:prstGeom prst="rect">
            <a:avLst/>
          </a:prstGeom>
          <a:noFill/>
        </p:spPr>
      </p:pic>
      <p:pic>
        <p:nvPicPr>
          <p:cNvPr id="8195" name="Picture 3" descr="C:\Users\Ерден Сайын\Desktop\Жас ұстаздар\Ертіс А\WhatsApp Image 2023-03-15 at 12.45.18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838200"/>
            <a:ext cx="4191000" cy="2880012"/>
          </a:xfrm>
          <a:prstGeom prst="rect">
            <a:avLst/>
          </a:prstGeom>
          <a:noFill/>
        </p:spPr>
      </p:pic>
      <p:pic>
        <p:nvPicPr>
          <p:cNvPr id="8196" name="Picture 4" descr="C:\Users\Ерден Сайын\Desktop\Жас ұстаздар\Ертіс А\WhatsApp Image 2023-03-15 at 12.45.17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10000"/>
            <a:ext cx="4495800" cy="2895600"/>
          </a:xfrm>
          <a:prstGeom prst="rect">
            <a:avLst/>
          </a:prstGeom>
          <a:noFill/>
        </p:spPr>
      </p:pic>
      <p:pic>
        <p:nvPicPr>
          <p:cNvPr id="8197" name="Picture 5" descr="C:\Users\Ерден Сайын\Desktop\Жас ұстаздар\Ертіс А\WhatsApp Image 2023-03-15 at 12.45.17 (1)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10000"/>
            <a:ext cx="41910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5334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Дене тәрбиесі пәнінің оқытушысы Базарбаев Думанның байқау сабағынан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көріністері </a:t>
            </a:r>
            <a:endParaRPr lang="ru-RU" sz="16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7170" name="Picture 2" descr="C:\Users\Ерден Сайын\Desktop\Жас ұстаздар\Базарбеков Д\WhatsApp Image 2023-03-14 at 10.36.1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38200"/>
            <a:ext cx="4495800" cy="2914650"/>
          </a:xfrm>
          <a:prstGeom prst="rect">
            <a:avLst/>
          </a:prstGeom>
          <a:noFill/>
        </p:spPr>
      </p:pic>
      <p:pic>
        <p:nvPicPr>
          <p:cNvPr id="7171" name="Picture 3" descr="C:\Users\Ерден Сайын\Desktop\Жас ұстаздар\Базарбеков Д\WhatsApp Image 2023-03-14 at 10.36.15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838200"/>
            <a:ext cx="4191000" cy="2895600"/>
          </a:xfrm>
          <a:prstGeom prst="rect">
            <a:avLst/>
          </a:prstGeom>
          <a:noFill/>
        </p:spPr>
      </p:pic>
      <p:pic>
        <p:nvPicPr>
          <p:cNvPr id="7172" name="Picture 4" descr="C:\Users\Ерден Сайын\Desktop\Жас ұстаздар\Базарбеков Д\WhatsApp Image 2023-03-14 at 10.36.19 (1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86200"/>
            <a:ext cx="4489450" cy="2971800"/>
          </a:xfrm>
          <a:prstGeom prst="rect">
            <a:avLst/>
          </a:prstGeom>
          <a:noFill/>
        </p:spPr>
      </p:pic>
      <p:pic>
        <p:nvPicPr>
          <p:cNvPr id="7173" name="Picture 5" descr="C:\Users\Ерден Сайын\Desktop\Жас ұстаздар\Базарбеков Д\WhatsApp Image 2023-03-14 at 10.36.19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86200"/>
            <a:ext cx="41910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kk-KZ" sz="18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Жас ұстаз Ж.Қанапияновтың  </a:t>
            </a:r>
            <a:r>
              <a:rPr lang="kk-KZ" sz="18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дене тәрбиесі  </a:t>
            </a:r>
            <a:r>
              <a:rPr lang="kk-KZ" sz="18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сабағында </a:t>
            </a:r>
            <a:endParaRPr lang="ru-RU" sz="1800" dirty="0"/>
          </a:p>
        </p:txBody>
      </p:sp>
      <p:pic>
        <p:nvPicPr>
          <p:cNvPr id="3074" name="Picture 2" descr="C:\Users\Ерден Сайын\Desktop\Жас ұстаздар\Қанапиянов Ж\WhatsApp Image 2023-03-14 at 11.14.36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14400"/>
            <a:ext cx="4114800" cy="2741608"/>
          </a:xfrm>
          <a:prstGeom prst="rect">
            <a:avLst/>
          </a:prstGeom>
          <a:noFill/>
        </p:spPr>
      </p:pic>
      <p:pic>
        <p:nvPicPr>
          <p:cNvPr id="3075" name="Picture 3" descr="C:\Users\Ерден Сайын\Desktop\Жас ұстаздар\Қанапиянов Ж\WhatsApp Image 2023-03-14 at 11.14.36 (3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914400"/>
            <a:ext cx="4038600" cy="2768865"/>
          </a:xfrm>
          <a:prstGeom prst="rect">
            <a:avLst/>
          </a:prstGeom>
          <a:noFill/>
        </p:spPr>
      </p:pic>
      <p:pic>
        <p:nvPicPr>
          <p:cNvPr id="3076" name="Picture 4" descr="C:\Users\Ерден Сайын\Desktop\Жас ұстаздар\Қанапиянов Ж\WhatsApp Image 2023-03-14 at 11.14.36 (4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3807613"/>
            <a:ext cx="4724400" cy="3050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ru-RU" sz="1800" b="1" dirty="0" err="1" smtClean="0">
                <a:solidFill>
                  <a:srgbClr val="FF0000"/>
                </a:solidFill>
              </a:rPr>
              <a:t>Дене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тәрбиесі</a:t>
            </a:r>
            <a:r>
              <a:rPr lang="kk-KZ" sz="1800" b="1" dirty="0" smtClean="0">
                <a:solidFill>
                  <a:srgbClr val="FF0000"/>
                </a:solidFill>
              </a:rPr>
              <a:t> </a:t>
            </a:r>
            <a:r>
              <a:rPr lang="kk-KZ" sz="1800" b="1" dirty="0" smtClean="0">
                <a:solidFill>
                  <a:srgbClr val="FF0000"/>
                </a:solidFill>
              </a:rPr>
              <a:t>пәнінен М.Орынбасардың  “Спорттық ойын.Футбол.Допты алып жүру және әріптеске пас беру</a:t>
            </a:r>
            <a:r>
              <a:rPr lang="kk-KZ" sz="1800" dirty="0" smtClean="0">
                <a:solidFill>
                  <a:srgbClr val="FF0000"/>
                </a:solidFill>
              </a:rPr>
              <a:t>” </a:t>
            </a:r>
            <a:r>
              <a:rPr lang="kk-KZ" sz="1800" b="1" dirty="0" smtClean="0">
                <a:solidFill>
                  <a:srgbClr val="FF0000"/>
                </a:solidFill>
              </a:rPr>
              <a:t>тақырыбындағы ашық сабағы</a:t>
            </a:r>
            <a:endParaRPr lang="ru-RU" sz="1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Ерден Сайын\Desktop\Жас ұстаздар\Орынбасар М\WhatsApp Image 2023-03-14 at 11.31.14 (2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66800"/>
            <a:ext cx="4343400" cy="2747963"/>
          </a:xfrm>
          <a:prstGeom prst="rect">
            <a:avLst/>
          </a:prstGeom>
          <a:noFill/>
        </p:spPr>
      </p:pic>
      <p:pic>
        <p:nvPicPr>
          <p:cNvPr id="1027" name="Picture 3" descr="C:\Users\Ерден Сайын\Desktop\Жас ұстаздар\Орынбасар М\WhatsApp Image 2023-03-14 at 11.31.13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962400"/>
            <a:ext cx="4724400" cy="2895600"/>
          </a:xfrm>
          <a:prstGeom prst="rect">
            <a:avLst/>
          </a:prstGeom>
          <a:noFill/>
        </p:spPr>
      </p:pic>
      <p:pic>
        <p:nvPicPr>
          <p:cNvPr id="1028" name="Picture 4" descr="C:\Users\Ерден Сайын\Desktop\Жас ұстаздар\Орынбасар М\WhatsApp Image 2023-03-14 at 11.31.1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066800"/>
            <a:ext cx="41910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85800"/>
          </a:xfrm>
        </p:spPr>
        <p:txBody>
          <a:bodyPr>
            <a:noAutofit/>
          </a:bodyPr>
          <a:lstStyle/>
          <a:p>
            <a:r>
              <a:rPr lang="kk-KZ" sz="2000" b="1" dirty="0" smtClean="0">
                <a:solidFill>
                  <a:srgbClr val="FF0000"/>
                </a:solidFill>
              </a:rPr>
              <a:t>ТӘЛІМГЕР ОҚЫТУШЫЛАР МЕН ЖАС ҰСТАЗДАРДЫҢ ЖЕКЕ ӘДІСТЕМЕЛІК КӨМЕК КӨРСЕТУ СӘТТЕРІ</a:t>
            </a:r>
            <a:br>
              <a:rPr lang="kk-KZ" sz="2000" b="1" dirty="0" smtClean="0">
                <a:solidFill>
                  <a:srgbClr val="FF0000"/>
                </a:solidFill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00600" y="2133600"/>
            <a:ext cx="327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Жас ұстаз Туралиева Г.А., тәлімгері – Садырбекова А.Т.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4953000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Жас ұстаз Есенбекова Қ.С., тәлімгері – Құсаинова М.К.</a:t>
            </a:r>
            <a:endParaRPr lang="ru-RU" dirty="0"/>
          </a:p>
        </p:txBody>
      </p:sp>
      <p:pic>
        <p:nvPicPr>
          <p:cNvPr id="2050" name="Picture 2" descr="C:\Users\Ерден Сайын\Desktop\Жас ұстаздар\Туралиева Г\WhatsApp Image 2023-03-15 at 12.11.2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4267200" cy="2971800"/>
          </a:xfrm>
          <a:prstGeom prst="rect">
            <a:avLst/>
          </a:prstGeom>
          <a:noFill/>
        </p:spPr>
      </p:pic>
      <p:pic>
        <p:nvPicPr>
          <p:cNvPr id="2051" name="Picture 3" descr="C:\Users\Ерден Сайын\Desktop\Жас ұстаздар\Есенбекова Қ\WhatsApp Image 2023-03-15 at 09.57.5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5200"/>
            <a:ext cx="41148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Жас ұстаздар кәсіби біліктіліктерін білім көтеру курстарынан жүйелі түрде арттырып отырады </a:t>
            </a:r>
            <a:endParaRPr lang="ru-RU" sz="24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3074" name="Picture 2" descr="C:\Users\Ерден Сайын\Desktop\Жас ұстаздар\Атанова М\WhatsApp Image 2023-03-15 at 10.57.0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2133600" cy="1600200"/>
          </a:xfrm>
          <a:prstGeom prst="rect">
            <a:avLst/>
          </a:prstGeom>
          <a:noFill/>
        </p:spPr>
      </p:pic>
      <p:pic>
        <p:nvPicPr>
          <p:cNvPr id="3075" name="Picture 3" descr="C:\Users\Ерден Сайын\Desktop\Жас ұстаздар\Атанова М\WhatsApp Image 2023-03-15 at 10.57.2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295400"/>
            <a:ext cx="2133600" cy="1600200"/>
          </a:xfrm>
          <a:prstGeom prst="rect">
            <a:avLst/>
          </a:prstGeom>
          <a:noFill/>
        </p:spPr>
      </p:pic>
      <p:pic>
        <p:nvPicPr>
          <p:cNvPr id="3076" name="Picture 4" descr="C:\Users\Ерден Сайын\Desktop\Жас ұстаздар\Атанова М\WhatsApp Image 2023-03-15 at 10.57.4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295400"/>
            <a:ext cx="2133600" cy="1600200"/>
          </a:xfrm>
          <a:prstGeom prst="rect">
            <a:avLst/>
          </a:prstGeom>
          <a:noFill/>
        </p:spPr>
      </p:pic>
      <p:pic>
        <p:nvPicPr>
          <p:cNvPr id="3077" name="Picture 5" descr="C:\Users\Ерден Сайын\Desktop\Жас ұстаздар\Есенбекова Қ\WhatsApp Image 2023-03-14 at 11.21.2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295400"/>
            <a:ext cx="2407899" cy="1609725"/>
          </a:xfrm>
          <a:prstGeom prst="rect">
            <a:avLst/>
          </a:prstGeom>
          <a:noFill/>
        </p:spPr>
      </p:pic>
      <p:pic>
        <p:nvPicPr>
          <p:cNvPr id="3078" name="Picture 6" descr="C:\Users\Ерден Сайын\Desktop\Жас ұстаздар\Есенбекова Қ\WhatsApp Image 2023-03-14 at 11.25.38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2819400"/>
            <a:ext cx="1981200" cy="1933407"/>
          </a:xfrm>
          <a:prstGeom prst="rect">
            <a:avLst/>
          </a:prstGeom>
          <a:noFill/>
        </p:spPr>
      </p:pic>
      <p:pic>
        <p:nvPicPr>
          <p:cNvPr id="3079" name="Picture 7" descr="C:\Users\Ерден Сайын\Desktop\Жас ұстаздар\Оралбек Ж\WhatsApp Image 2023-03-14 at 11.28.37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2438400" y="2590800"/>
            <a:ext cx="1676400" cy="2286000"/>
          </a:xfrm>
          <a:prstGeom prst="rect">
            <a:avLst/>
          </a:prstGeom>
          <a:noFill/>
        </p:spPr>
      </p:pic>
      <p:pic>
        <p:nvPicPr>
          <p:cNvPr id="3080" name="Picture 8" descr="C:\Users\Ерден Сайын\Desktop\Жас ұстаздар\Орынбасар М\WhatsApp Image 2023-03-14 at 11.30.29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67201" y="2895600"/>
            <a:ext cx="2414296" cy="1752600"/>
          </a:xfrm>
          <a:prstGeom prst="rect">
            <a:avLst/>
          </a:prstGeom>
          <a:noFill/>
        </p:spPr>
      </p:pic>
      <p:pic>
        <p:nvPicPr>
          <p:cNvPr id="3081" name="Picture 9" descr="C:\Users\Ерден Сайын\Desktop\Жас ұстаздар\Устемиров Б\WhatsApp Image 2023-03-14 at 10.36.07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6200000">
            <a:off x="6936305" y="2516705"/>
            <a:ext cx="1828800" cy="2586590"/>
          </a:xfrm>
          <a:prstGeom prst="rect">
            <a:avLst/>
          </a:prstGeom>
          <a:noFill/>
        </p:spPr>
      </p:pic>
      <p:pic>
        <p:nvPicPr>
          <p:cNvPr id="3082" name="Picture 10" descr="C:\Users\Ерден Сайын\Desktop\Жас ұстаздар\Устемиров Б\WhatsApp Image 2023-03-14 at 10.43.11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876800"/>
            <a:ext cx="2259724" cy="1638300"/>
          </a:xfrm>
          <a:prstGeom prst="rect">
            <a:avLst/>
          </a:prstGeom>
          <a:noFill/>
        </p:spPr>
      </p:pic>
      <p:pic>
        <p:nvPicPr>
          <p:cNvPr id="3083" name="Picture 11" descr="C:\Users\Ерден Сайын\Desktop\Фото\1.jpe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33600" y="4495800"/>
            <a:ext cx="2057094" cy="2362200"/>
          </a:xfrm>
          <a:prstGeom prst="rect">
            <a:avLst/>
          </a:prstGeom>
          <a:noFill/>
        </p:spPr>
      </p:pic>
      <p:pic>
        <p:nvPicPr>
          <p:cNvPr id="3084" name="Picture 12" descr="C:\Users\Ерден Сайын\Desktop\1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5400000">
            <a:off x="4386262" y="4529137"/>
            <a:ext cx="1828800" cy="2371725"/>
          </a:xfrm>
          <a:prstGeom prst="rect">
            <a:avLst/>
          </a:prstGeom>
          <a:noFill/>
        </p:spPr>
      </p:pic>
      <p:pic>
        <p:nvPicPr>
          <p:cNvPr id="3085" name="Picture 13" descr="C:\Users\Ерден Сайын\Desktop\1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6881618" y="4367018"/>
            <a:ext cx="1905000" cy="26197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Autofit/>
          </a:bodyPr>
          <a:lstStyle/>
          <a:p>
            <a:r>
              <a:rPr lang="kk-KZ" sz="2000" b="1" dirty="0" smtClean="0">
                <a:solidFill>
                  <a:srgbClr val="FF0000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Колледждегі жас ұстаздарымыз қоғамдық жұмыстарға, білім алушыларды тұрлі республикалық, қалалықжәне колледжішілік тәрбиелік іс-шараларды ұйымдастыруға белсене қатысады, студенттерге жетекшілік жасайды</a:t>
            </a:r>
            <a:endParaRPr lang="ru-RU" sz="20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4100" name="Picture 4" descr="C:\Users\Ерден Сайын\Desktop\Жас ұстаздар\Атанова М\WhatsApp Image 2023-03-15 at 10.57.5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2235200" cy="1676400"/>
          </a:xfrm>
          <a:prstGeom prst="rect">
            <a:avLst/>
          </a:prstGeom>
          <a:noFill/>
        </p:spPr>
      </p:pic>
      <p:pic>
        <p:nvPicPr>
          <p:cNvPr id="4101" name="Picture 5" descr="C:\Users\Ерден Сайын\Desktop\Жас ұстаздар\Атанова М\WhatsApp Image 2023-03-15 at 10.58.1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1524000"/>
            <a:ext cx="2133600" cy="1600200"/>
          </a:xfrm>
          <a:prstGeom prst="rect">
            <a:avLst/>
          </a:prstGeom>
          <a:noFill/>
        </p:spPr>
      </p:pic>
      <p:pic>
        <p:nvPicPr>
          <p:cNvPr id="4102" name="Picture 6" descr="C:\Users\Ерден Сайын\Desktop\Жас ұстаздар\Атанова М\WhatsApp Image 2023-03-15 at 10.58.24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1524000"/>
            <a:ext cx="2133600" cy="1600200"/>
          </a:xfrm>
          <a:prstGeom prst="rect">
            <a:avLst/>
          </a:prstGeom>
          <a:noFill/>
        </p:spPr>
      </p:pic>
      <p:pic>
        <p:nvPicPr>
          <p:cNvPr id="4104" name="Picture 8" descr="C:\Users\Ерден Сайын\Desktop\Жас ұстаздар\Базарбеков Д\WhatsApp Image 2023-03-14 at 10.39.37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200400"/>
            <a:ext cx="1568012" cy="2095500"/>
          </a:xfrm>
          <a:prstGeom prst="rect">
            <a:avLst/>
          </a:prstGeom>
          <a:noFill/>
        </p:spPr>
      </p:pic>
      <p:pic>
        <p:nvPicPr>
          <p:cNvPr id="4105" name="Picture 9" descr="C:\Users\Ерден Сайын\Desktop\Жас ұстаздар\Базарбеков Д\WhatsApp Image 2023-03-14 at 10.39.38 (1)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3200400"/>
            <a:ext cx="1447800" cy="1981200"/>
          </a:xfrm>
          <a:prstGeom prst="rect">
            <a:avLst/>
          </a:prstGeom>
          <a:noFill/>
        </p:spPr>
      </p:pic>
      <p:pic>
        <p:nvPicPr>
          <p:cNvPr id="4106" name="Picture 10" descr="C:\Users\Ерден Сайын\Desktop\Жас ұстаздар\Базарбеков Д\WhatsApp Image 2023-03-14 at 10.39.38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0" y="3124200"/>
            <a:ext cx="1568012" cy="2095500"/>
          </a:xfrm>
          <a:prstGeom prst="rect">
            <a:avLst/>
          </a:prstGeom>
          <a:noFill/>
        </p:spPr>
      </p:pic>
      <p:pic>
        <p:nvPicPr>
          <p:cNvPr id="4107" name="Picture 11" descr="C:\Users\Ерден Сайын\Desktop\Жас ұстаздар\Есенбекова Қ\WhatsApp Image 2023-03-14 at 11.24.40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48200" y="3124200"/>
            <a:ext cx="1409967" cy="2057400"/>
          </a:xfrm>
          <a:prstGeom prst="rect">
            <a:avLst/>
          </a:prstGeom>
          <a:noFill/>
        </p:spPr>
      </p:pic>
      <p:pic>
        <p:nvPicPr>
          <p:cNvPr id="4108" name="Picture 12" descr="C:\Users\Ерден Сайын\Desktop\Жас ұстаздар\Есенбекова Қ\WhatsApp Image 2023-03-14 at 11.23.31.jpe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96000" y="3124200"/>
            <a:ext cx="1524000" cy="1981199"/>
          </a:xfrm>
          <a:prstGeom prst="rect">
            <a:avLst/>
          </a:prstGeom>
          <a:noFill/>
        </p:spPr>
      </p:pic>
      <p:pic>
        <p:nvPicPr>
          <p:cNvPr id="4110" name="Picture 14" descr="C:\Users\Ерден Сайын\Desktop\Жас ұстаздар\Есенбекова Қ\WhatsApp Image 2023-03-14 at 11.24.06.jpe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620000" y="3124200"/>
            <a:ext cx="1524000" cy="2055695"/>
          </a:xfrm>
          <a:prstGeom prst="rect">
            <a:avLst/>
          </a:prstGeom>
          <a:noFill/>
        </p:spPr>
      </p:pic>
      <p:pic>
        <p:nvPicPr>
          <p:cNvPr id="4111" name="Picture 15" descr="C:\Users\Ерден Сайын\Desktop\Жас ұстаздар\Есенбекова Қ\WhatsApp Image 2023-03-14 at 11.22.51.jpe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5199916"/>
            <a:ext cx="2362200" cy="1658083"/>
          </a:xfrm>
          <a:prstGeom prst="rect">
            <a:avLst/>
          </a:prstGeom>
          <a:noFill/>
        </p:spPr>
      </p:pic>
      <p:pic>
        <p:nvPicPr>
          <p:cNvPr id="4112" name="Picture 16" descr="C:\Users\Ерден Сайын\Desktop\Жас ұстаздар\Оралбек Ж\WhatsApp Image 2023-03-14 at 11.27.5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2514599" y="4953000"/>
            <a:ext cx="1600201" cy="2209800"/>
          </a:xfrm>
          <a:prstGeom prst="rect">
            <a:avLst/>
          </a:prstGeom>
          <a:noFill/>
        </p:spPr>
      </p:pic>
      <p:pic>
        <p:nvPicPr>
          <p:cNvPr id="4113" name="Picture 17" descr="C:\Users\Ерден Сайын\Desktop\Жас ұстаздар\Оралбек Ж\WhatsApp Image 2023-03-14 at 11.28.11.jpe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5400000">
            <a:off x="4724400" y="4876802"/>
            <a:ext cx="1676399" cy="2286000"/>
          </a:xfrm>
          <a:prstGeom prst="rect">
            <a:avLst/>
          </a:prstGeom>
          <a:noFill/>
        </p:spPr>
      </p:pic>
      <p:pic>
        <p:nvPicPr>
          <p:cNvPr id="4114" name="Picture 18" descr="C:\Users\Ерден Сайын\Desktop\Жас ұстаздар\Орынбасар М\WhatsApp Image 2023-03-14 at 11.32.57.jpe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05600" y="5181600"/>
            <a:ext cx="2235200" cy="1676400"/>
          </a:xfrm>
          <a:prstGeom prst="rect">
            <a:avLst/>
          </a:prstGeom>
          <a:noFill/>
        </p:spPr>
      </p:pic>
      <p:pic>
        <p:nvPicPr>
          <p:cNvPr id="4115" name="Picture 19" descr="C:\Users\Ерден Сайын\Desktop\Жас ұстаздар\Устемиров Б\WhatsApp Image 2023-03-14 at 10.42.18.jpe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810797" y="1524000"/>
            <a:ext cx="2333203" cy="1647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206</Words>
  <PresentationFormat>Экран (4:3)</PresentationFormat>
  <Paragraphs>20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№1 Алматы қазақ мемлекеттік гуманитарлық-педагогтік колледжі  </vt:lpstr>
      <vt:lpstr>Жас  ұстаздардың тьюторлық мектебіндегі семинар</vt:lpstr>
      <vt:lpstr>Жас ұстаз Г. Туралиеваның биология пәнінен “Активті және пассивті тасымалдау жолдары ” тақырыбындағы ашық сабағынан көріністер   </vt:lpstr>
      <vt:lpstr>Ағылшын тілі пәнінің оқытушысы Амантаева Үкілімнің сабақтарынан көріністері </vt:lpstr>
      <vt:lpstr>Жас ұстаз Қ.Есенбекованың биология пәнінен “Мезофил жасушаларында көмірқышқыл газын фиксациялаудың ерекшеліктері” тақырыбындағы байқау сабағынан көріністер </vt:lpstr>
      <vt:lpstr>Жас ұстаз Ж.Оралбектің анатомия, физиология және мектеп гигиенасы пәнінен “Үлкен ми сыңарлары” тақырыбындағы байқау сабағынан көріністер </vt:lpstr>
      <vt:lpstr>Жас ұстаз ағылшын тілі пәнінің оқытушысы Таймұха Анардың байқау сабағынан көріністері </vt:lpstr>
      <vt:lpstr> Ағылшын тілі пәнінің оқытушысы Түгелбаева Айтолқынның ашық сабағынан көріністері </vt:lpstr>
      <vt:lpstr> Жас ұстаз ағылшын тілі пәнінің оқытушысы Ертас Айгерімнің байқау сабағынан көріністері </vt:lpstr>
      <vt:lpstr>Дене тәрбиесі пәнінің оқытушысы Базарбаев Думанның байқау сабағынан көріністері </vt:lpstr>
      <vt:lpstr>Жас ұстаз Ж.Қанапияновтың  дене тәрбиесі  сабағында </vt:lpstr>
      <vt:lpstr>Дене тәрбиесі пәнінен М.Орынбасардың  “Спорттық ойын.Футбол.Допты алып жүру және әріптеске пас беру” тақырыбындағы ашық сабағы</vt:lpstr>
      <vt:lpstr>ТӘЛІМГЕР ОҚЫТУШЫЛАР МЕН ЖАС ҰСТАЗДАРДЫҢ ЖЕКЕ ӘДІСТЕМЕЛІК КӨМЕК КӨРСЕТУ СӘТТЕРІ </vt:lpstr>
      <vt:lpstr>Жас ұстаздар кәсіби біліктіліктерін білім көтеру курстарынан жүйелі түрде арттырып отырады </vt:lpstr>
      <vt:lpstr>Колледждегі жас ұстаздарымыз қоғамдық жұмыстарға, білім алушыларды тұрлі республикалық, қалалықжәне колледжішілік тәрбиелік іс-шараларды ұйымдастыруға белсене қатысады, студенттерге жетекшілік жасайды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Ерден Сайын</cp:lastModifiedBy>
  <cp:revision>120</cp:revision>
  <dcterms:created xsi:type="dcterms:W3CDTF">2018-04-22T15:48:42Z</dcterms:created>
  <dcterms:modified xsi:type="dcterms:W3CDTF">2023-03-30T06:10:43Z</dcterms:modified>
</cp:coreProperties>
</file>