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49" r:id="rId2"/>
    <p:sldId id="35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0099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982" autoAdjust="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54464-561A-42D9-AE58-69017C51553C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E097E-9D3E-40A0-A06F-F7DD55926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Autofit/>
          </a:bodyPr>
          <a:lstStyle/>
          <a:p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Педагогикалық сала бойынша техникалық және кәсіптік, орта білімнен кейінгі    білім беру ұйымдарының педагогтері арасындағы қалалық кәсіби шеберлік конкурсынан көріністер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Ерден Сайын\Desktop\ФОТО КОНКУРС\WhatsApp Image 2024-01-26 at 13.14.55.jpeg"/>
          <p:cNvPicPr/>
          <p:nvPr/>
        </p:nvPicPr>
        <p:blipFill>
          <a:blip r:embed="rId2"/>
          <a:srcRect t="26892" b="3586"/>
          <a:stretch>
            <a:fillRect/>
          </a:stretch>
        </p:blipFill>
        <p:spPr bwMode="auto">
          <a:xfrm>
            <a:off x="0" y="1214422"/>
            <a:ext cx="457200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Ерден Сайын\Desktop\ФОТО КОНКУРС\WhatsApp Image 2024-01-26 at 15.18.20.jpeg"/>
          <p:cNvPicPr/>
          <p:nvPr/>
        </p:nvPicPr>
        <p:blipFill>
          <a:blip r:embed="rId3"/>
          <a:srcRect l="10067" t="28395" r="2615" b="5940"/>
          <a:stretch>
            <a:fillRect/>
          </a:stretch>
        </p:blipFill>
        <p:spPr bwMode="auto">
          <a:xfrm>
            <a:off x="4561232" y="2941982"/>
            <a:ext cx="4582768" cy="3558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Autofit/>
          </a:bodyPr>
          <a:lstStyle/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Педагогикалық сала бойынша техникалық және кәсіптік, орта білімнен кейінгі    білім беру ұйымдарының педагогтері арасындағы қалалық кәсіби шеберлік конкурсы нәтижесінде №1 Алматы қазақ мемлекеттік  гуманитарлық-педагогтік колледжінің  арнайы пәндер оқытушысы </a:t>
            </a:r>
            <a:b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  дәрежелі дипломмен және 40 мың ақшалай сыйлықпен  - Ж.Ж.Жаңабекова марапатталды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Ерден Сайын\Desktop\ФОТО КОНКУРС\ФОТО\WhatsApp Image 2024-01-26 at 22.33.52 (1).jpeg"/>
          <p:cNvPicPr/>
          <p:nvPr/>
        </p:nvPicPr>
        <p:blipFill>
          <a:blip r:embed="rId2" cstate="print"/>
          <a:srcRect t="16733" r="6210" b="4781"/>
          <a:stretch>
            <a:fillRect/>
          </a:stretch>
        </p:blipFill>
        <p:spPr bwMode="auto">
          <a:xfrm>
            <a:off x="214281" y="1000109"/>
            <a:ext cx="4143405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Ерден Сайын\Desktop\ФОТО КОНКУРС\ФОТО\WhatsApp Image 2024-01-26 at 22.35.13 (2).jpeg"/>
          <p:cNvPicPr/>
          <p:nvPr/>
        </p:nvPicPr>
        <p:blipFill>
          <a:blip r:embed="rId3" cstate="print"/>
          <a:srcRect l="2834" t="14959" r="5638" b="11475"/>
          <a:stretch>
            <a:fillRect/>
          </a:stretch>
        </p:blipFill>
        <p:spPr bwMode="auto">
          <a:xfrm>
            <a:off x="4643438" y="1000109"/>
            <a:ext cx="419514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Ерден Сайын\Desktop\ФОТО КОНКУРС\ФОТО\WhatsApp Image 2024-01-26 at 22.35.13 (3).jpeg"/>
          <p:cNvPicPr/>
          <p:nvPr/>
        </p:nvPicPr>
        <p:blipFill>
          <a:blip r:embed="rId4"/>
          <a:srcRect l="1319" t="27279" r="2607" b="9138"/>
          <a:stretch>
            <a:fillRect/>
          </a:stretch>
        </p:blipFill>
        <p:spPr bwMode="auto">
          <a:xfrm>
            <a:off x="2428860" y="3929066"/>
            <a:ext cx="5127319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50</Words>
  <PresentationFormat>Экран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Педагогикалық сала бойынша техникалық және кәсіптік, орта білімнен кейінгі    білім беру ұйымдарының педагогтері арасындағы қалалық кәсіби шеберлік конкурсынан көріністер </vt:lpstr>
      <vt:lpstr>Педагогикалық сала бойынша техникалық және кәсіптік, орта білімнен кейінгі    білім беру ұйымдарының педагогтері арасындағы қалалық кәсіби шеберлік конкурсы нәтижесінде №1 Алматы қазақ мемлекеттік  гуманитарлық-педагогтік колледжінің  арнайы пәндер оқытушысы  І  дәрежелі дипломмен және 40 мың ақшалай сыйлықпен  - Ж.Ж.Жаңабекова марапатталды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Ерден Сайын</cp:lastModifiedBy>
  <cp:revision>147</cp:revision>
  <dcterms:created xsi:type="dcterms:W3CDTF">2021-06-23T12:20:44Z</dcterms:created>
  <dcterms:modified xsi:type="dcterms:W3CDTF">2024-06-11T12:28:36Z</dcterms:modified>
</cp:coreProperties>
</file>