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0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33"/>
    <a:srgbClr val="0099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82" autoAdjust="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454464-561A-42D9-AE58-69017C51553C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6E097E-9D3E-40A0-A06F-F7DD5592616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Алматы қаласы Білім басқармасының ТКББ бөлімінің ҚБЖТҒӘ орталығы  ТжКББ жоспарына сай 2023 жылдың 29 қыркүйегінде ҚР халықтарының «тілдер мерекесіне» байланысты өзге ұлт өкілдерінің арасында «Тіл – халық қазынасы» атты мемлекеттік тілді насихаттау мақсатында №1 АҚГПК-мен бірлескен қалалық байқау ұйымдастырылды.</a:t>
            </a:r>
            <a:endParaRPr lang="ru-RU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2" name="Picture 2" descr="C:\Users\Ерден Сайын\Desktop\2023-2024\Тіл халық қазынасы 2023\ФОТО\IMG_09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4214842" cy="2857520"/>
          </a:xfrm>
          <a:prstGeom prst="rect">
            <a:avLst/>
          </a:prstGeom>
          <a:noFill/>
        </p:spPr>
      </p:pic>
      <p:pic>
        <p:nvPicPr>
          <p:cNvPr id="9" name="Picture 4" descr="C:\Users\Ерден Сайын\Desktop\2023-2024\Тіл халық қазынасы 2023\Тіл халық қазынасы суреттер\IMG_09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428736"/>
            <a:ext cx="4214842" cy="2857520"/>
          </a:xfrm>
          <a:prstGeom prst="rect">
            <a:avLst/>
          </a:prstGeom>
          <a:noFill/>
        </p:spPr>
      </p:pic>
      <p:pic>
        <p:nvPicPr>
          <p:cNvPr id="46086" name="Picture 6" descr="C:\Users\Ерден Сайын\Desktop\2023-2024\Тіл халық қазынасы 2023\Тіл халық қазынасы суреттер\IMG_097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214818"/>
            <a:ext cx="4214842" cy="2643182"/>
          </a:xfrm>
          <a:prstGeom prst="rect">
            <a:avLst/>
          </a:prstGeom>
          <a:noFill/>
        </p:spPr>
      </p:pic>
      <p:pic>
        <p:nvPicPr>
          <p:cNvPr id="46088" name="Picture 8" descr="C:\Users\Ерден Сайын\Desktop\IMG_123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357694"/>
            <a:ext cx="4357718" cy="2500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</TotalTime>
  <Words>45</Words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Алматы қаласы Білім басқармасының ТКББ бөлімінің ҚБЖТҒӘ орталығы  ТжКББ жоспарына сай 2023 жылдың 29 қыркүйегінде ҚР халықтарының «тілдер мерекесіне» байланысты өзге ұлт өкілдерінің арасында «Тіл – халық қазынасы» атты мемлекеттік тілді насихаттау мақсатында №1 АҚГПК-мен бірлескен қалалық байқау ұйымдастырылды.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147</cp:revision>
  <dcterms:created xsi:type="dcterms:W3CDTF">2021-06-23T12:20:44Z</dcterms:created>
  <dcterms:modified xsi:type="dcterms:W3CDTF">2024-06-11T12:24:15Z</dcterms:modified>
</cp:coreProperties>
</file>