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9" r:id="rId3"/>
    <p:sldId id="263" r:id="rId4"/>
    <p:sldId id="264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1CA23-7D79-48B9-907C-6D6625BE95C1}" type="datetimeFigureOut">
              <a:rPr lang="ru-RU" smtClean="0"/>
              <a:pPr/>
              <a:t>03.05.2023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903EAC-D82D-47FE-AA55-F87FB10978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6934200" cy="808038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№1 Алматы қазақ мемлекеттік гуманитарлық-педагогтік колледжі 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7" descr="ScannedImage-5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A0387"/>
              </a:clrFrom>
              <a:clrTo>
                <a:srgbClr val="FA0387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3400" y="15240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85800" y="2133600"/>
            <a:ext cx="8153400" cy="2667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k-KZ" sz="2800" b="1" dirty="0" smtClean="0">
              <a:solidFill>
                <a:srgbClr val="FF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Колледжшілік</a:t>
            </a: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«Кәсіби  кітаптар білімпазы» тақырыбындағы пәндік олимпиада</a:t>
            </a:r>
            <a:endParaRPr lang="ru-RU" sz="4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Колледжшілік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пәндік олимпиададан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3962400"/>
            <a:ext cx="42672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609600"/>
            <a:ext cx="4343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Колледжшілік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пәндік олимпиададан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09600"/>
            <a:ext cx="4343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3962400"/>
            <a:ext cx="4495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Колледжшілік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пәндік олимпиададан көріністер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609600"/>
            <a:ext cx="4419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609600"/>
            <a:ext cx="4343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62200" y="3962400"/>
            <a:ext cx="4191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Колледжшілік </a:t>
            </a:r>
            <a:r>
              <a:rPr lang="kk-KZ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пәндік олимпиада байқауының нәтижесі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Ерден Сайын\Desktop\Жас ұстаздар\Алимбекова Н\WhatsApp Image 2023-03-14 at 10.31.47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4038600"/>
            <a:ext cx="3657600" cy="2362200"/>
          </a:xfrm>
          <a:prstGeom prst="rect">
            <a:avLst/>
          </a:prstGeom>
          <a:noFill/>
        </p:spPr>
      </p:pic>
      <p:pic>
        <p:nvPicPr>
          <p:cNvPr id="4099" name="Picture 3" descr="C:\Users\Ерден Сайын\Desktop\Жас ұстаздар\Алимбекова Н\WhatsApp Image 2023-03-14 at 10.31.48 (1)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038600"/>
            <a:ext cx="3581400" cy="2362200"/>
          </a:xfrm>
          <a:prstGeom prst="rect">
            <a:avLst/>
          </a:prstGeom>
          <a:noFill/>
        </p:spPr>
      </p:pic>
      <p:pic>
        <p:nvPicPr>
          <p:cNvPr id="4100" name="Picture 4" descr="C:\Users\Ерден Сайын\Desktop\Жас ұстаздар\Оралбек Ж\WhatsApp Image 2023-03-14 at 11.28.11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5560093" y="231107"/>
            <a:ext cx="2667000" cy="3881186"/>
          </a:xfrm>
          <a:prstGeom prst="rect">
            <a:avLst/>
          </a:prstGeom>
          <a:noFill/>
        </p:spPr>
      </p:pic>
      <p:pic>
        <p:nvPicPr>
          <p:cNvPr id="4101" name="Picture 5" descr="C:\Users\Ерден Сайын\Desktop\2022-2023\Е.С.Құжатт\Сертиф.студент\ІІ Диплом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1001878" y="141122"/>
            <a:ext cx="2903368" cy="3992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33</Words>
  <PresentationFormat>Экран (4:3)</PresentationFormat>
  <Paragraphs>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№1 Алматы қазақ мемлекеттік гуманитарлық-педагогтік колледжі  </vt:lpstr>
      <vt:lpstr>Колледжшілік пәндік олимпиададан көріністер</vt:lpstr>
      <vt:lpstr>Колледжшілік пәндік олимпиададан көріністер</vt:lpstr>
      <vt:lpstr>Колледжшілік пәндік олимпиададан көріністер</vt:lpstr>
      <vt:lpstr>Колледжшілік пәндік олимпиада байқауының нәтижесі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Ерден Сайын</cp:lastModifiedBy>
  <cp:revision>130</cp:revision>
  <dcterms:created xsi:type="dcterms:W3CDTF">2018-04-22T15:48:42Z</dcterms:created>
  <dcterms:modified xsi:type="dcterms:W3CDTF">2023-05-03T09:02:38Z</dcterms:modified>
</cp:coreProperties>
</file>