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1CA23-7D79-48B9-907C-6D6625BE95C1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3EAC-D82D-47FE-AA55-F87FB10978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6934200" cy="80803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Алматы қазақ мемлекеттік гуманитарлық-педагогтік колледжі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7" descr="ScannedImage-5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0387"/>
              </a:clrFrom>
              <a:clrTo>
                <a:srgbClr val="FA038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35956"/>
            <a:ext cx="1440130" cy="137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85800" y="5181600"/>
            <a:ext cx="8153400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28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Колледждшілік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Үздік педагог - 2023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байқауы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600200"/>
            <a:ext cx="5486400" cy="384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Колледждшілік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 педагог - 2023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байқауынан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09600"/>
            <a:ext cx="431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962400"/>
            <a:ext cx="441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Колледждшілік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 педагог - 2023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байқауынан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09600"/>
            <a:ext cx="4343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962400"/>
            <a:ext cx="4495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Колледждшілік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 педагог - 2023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байқауынан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434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0"/>
            <a:ext cx="434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Колледждшілік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 педагог - 2023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байқауының нәтижесі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Ерден Сайын\Desktop\2022-2023\Үздік педагог 2023\Диплом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600"/>
            <a:ext cx="3048000" cy="4114800"/>
          </a:xfrm>
          <a:prstGeom prst="rect">
            <a:avLst/>
          </a:prstGeom>
          <a:noFill/>
        </p:spPr>
      </p:pic>
      <p:pic>
        <p:nvPicPr>
          <p:cNvPr id="5123" name="Picture 3" descr="C:\Users\Ерден Сайын\Desktop\2022-2023\Үздік педагог 2023\Диплом 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447800"/>
            <a:ext cx="3124200" cy="4648200"/>
          </a:xfrm>
          <a:prstGeom prst="rect">
            <a:avLst/>
          </a:prstGeom>
          <a:noFill/>
        </p:spPr>
      </p:pic>
      <p:pic>
        <p:nvPicPr>
          <p:cNvPr id="5124" name="Picture 4" descr="C:\Users\Ерден Сайын\Desktop\2022-2023\Үздік педагог 2023\Диплом 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503487"/>
            <a:ext cx="3048000" cy="4354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51</Words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№1 Алматы қазақ мемлекеттік гуманитарлық-педагогтік колледжі  </vt:lpstr>
      <vt:lpstr>Колледждшілік “Үздік педагог - 2023” байқауынан көріністер</vt:lpstr>
      <vt:lpstr>Колледждшілік “Үздік педагог - 2023” байқауынан көріністер</vt:lpstr>
      <vt:lpstr>Колледждшілік “Үздік педагог - 2023” байқауынан көріністер</vt:lpstr>
      <vt:lpstr>Колледждшілік “Үздік педагог - 2023” байқауының нәтижесі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123</cp:revision>
  <dcterms:created xsi:type="dcterms:W3CDTF">2018-04-22T15:48:42Z</dcterms:created>
  <dcterms:modified xsi:type="dcterms:W3CDTF">2023-04-20T10:42:18Z</dcterms:modified>
</cp:coreProperties>
</file>