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  <p:sldMasterId id="2147484111" r:id="rId2"/>
  </p:sldMasterIdLst>
  <p:notesMasterIdLst>
    <p:notesMasterId r:id="rId18"/>
  </p:notesMasterIdLst>
  <p:sldIdLst>
    <p:sldId id="377" r:id="rId3"/>
    <p:sldId id="385" r:id="rId4"/>
    <p:sldId id="387" r:id="rId5"/>
    <p:sldId id="394" r:id="rId6"/>
    <p:sldId id="388" r:id="rId7"/>
    <p:sldId id="259" r:id="rId8"/>
    <p:sldId id="390" r:id="rId9"/>
    <p:sldId id="395" r:id="rId10"/>
    <p:sldId id="391" r:id="rId11"/>
    <p:sldId id="396" r:id="rId12"/>
    <p:sldId id="380" r:id="rId13"/>
    <p:sldId id="375" r:id="rId14"/>
    <p:sldId id="378" r:id="rId15"/>
    <p:sldId id="381" r:id="rId16"/>
    <p:sldId id="367" r:id="rId17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2160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83"/>
  </p:normalViewPr>
  <p:slideViewPr>
    <p:cSldViewPr snapToGrid="0" snapToObjects="1">
      <p:cViewPr varScale="1">
        <p:scale>
          <a:sx n="108" d="100"/>
          <a:sy n="108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7707A-55F4-3D4E-B0C4-ACB831BA7CCF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BED9E-78BD-4C4E-B037-F792E5B37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6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1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56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BED9E-78BD-4C4E-B037-F792E5B379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0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714501" y="1929245"/>
            <a:ext cx="4381500" cy="17030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Freeform 15"/>
          <p:cNvSpPr/>
          <p:nvPr userDrawn="1"/>
        </p:nvSpPr>
        <p:spPr>
          <a:xfrm>
            <a:off x="245326" y="-89210"/>
            <a:ext cx="4049487" cy="2571153"/>
          </a:xfrm>
          <a:custGeom>
            <a:avLst/>
            <a:gdLst>
              <a:gd name="connsiteX0" fmla="*/ 76710 w 4049486"/>
              <a:gd name="connsiteY0" fmla="*/ 0 h 2571153"/>
              <a:gd name="connsiteX1" fmla="*/ 3972776 w 4049486"/>
              <a:gd name="connsiteY1" fmla="*/ 0 h 2571153"/>
              <a:gd name="connsiteX2" fmla="*/ 4008351 w 4049486"/>
              <a:gd name="connsiteY2" fmla="*/ 138354 h 2571153"/>
              <a:gd name="connsiteX3" fmla="*/ 4049486 w 4049486"/>
              <a:gd name="connsiteY3" fmla="*/ 546410 h 2571153"/>
              <a:gd name="connsiteX4" fmla="*/ 2024743 w 4049486"/>
              <a:gd name="connsiteY4" fmla="*/ 2571153 h 2571153"/>
              <a:gd name="connsiteX5" fmla="*/ 0 w 4049486"/>
              <a:gd name="connsiteY5" fmla="*/ 546410 h 2571153"/>
              <a:gd name="connsiteX6" fmla="*/ 41136 w 4049486"/>
              <a:gd name="connsiteY6" fmla="*/ 138354 h 25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9486" h="2571153">
                <a:moveTo>
                  <a:pt x="76710" y="0"/>
                </a:moveTo>
                <a:lnTo>
                  <a:pt x="3972776" y="0"/>
                </a:lnTo>
                <a:lnTo>
                  <a:pt x="4008351" y="138354"/>
                </a:lnTo>
                <a:cubicBezTo>
                  <a:pt x="4035322" y="270160"/>
                  <a:pt x="4049486" y="406631"/>
                  <a:pt x="4049486" y="546410"/>
                </a:cubicBezTo>
                <a:cubicBezTo>
                  <a:pt x="4049486" y="1664645"/>
                  <a:pt x="3142978" y="2571153"/>
                  <a:pt x="2024743" y="2571153"/>
                </a:cubicBezTo>
                <a:cubicBezTo>
                  <a:pt x="906508" y="2571153"/>
                  <a:pt x="0" y="1664645"/>
                  <a:pt x="0" y="546410"/>
                </a:cubicBezTo>
                <a:cubicBezTo>
                  <a:pt x="0" y="406631"/>
                  <a:pt x="14164" y="270160"/>
                  <a:pt x="41136" y="138354"/>
                </a:cubicBezTo>
                <a:close/>
              </a:path>
            </a:pathLst>
          </a:custGeom>
          <a:noFill/>
          <a:ln>
            <a:solidFill>
              <a:schemeClr val="tx1">
                <a:alpha val="2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 userDrawn="1"/>
        </p:nvSpPr>
        <p:spPr>
          <a:xfrm>
            <a:off x="-111510" y="289932"/>
            <a:ext cx="5277329" cy="6735336"/>
          </a:xfrm>
          <a:custGeom>
            <a:avLst/>
            <a:gdLst>
              <a:gd name="connsiteX0" fmla="*/ 1677329 w 5277329"/>
              <a:gd name="connsiteY0" fmla="*/ 0 h 6735336"/>
              <a:gd name="connsiteX1" fmla="*/ 5277329 w 5277329"/>
              <a:gd name="connsiteY1" fmla="*/ 3600000 h 6735336"/>
              <a:gd name="connsiteX2" fmla="*/ 3690123 w 5277329"/>
              <a:gd name="connsiteY2" fmla="*/ 6585177 h 6735336"/>
              <a:gd name="connsiteX3" fmla="*/ 3442953 w 5277329"/>
              <a:gd name="connsiteY3" fmla="*/ 6735336 h 6735336"/>
              <a:gd name="connsiteX4" fmla="*/ 0 w 5277329"/>
              <a:gd name="connsiteY4" fmla="*/ 6735336 h 6735336"/>
              <a:gd name="connsiteX5" fmla="*/ 0 w 5277329"/>
              <a:gd name="connsiteY5" fmla="*/ 414708 h 6735336"/>
              <a:gd name="connsiteX6" fmla="*/ 116580 w 5277329"/>
              <a:gd name="connsiteY6" fmla="*/ 354999 h 6735336"/>
              <a:gd name="connsiteX7" fmla="*/ 1677329 w 5277329"/>
              <a:gd name="connsiteY7" fmla="*/ 0 h 673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7329" h="6735336">
                <a:moveTo>
                  <a:pt x="1677329" y="0"/>
                </a:moveTo>
                <a:cubicBezTo>
                  <a:pt x="3665554" y="0"/>
                  <a:pt x="5277329" y="1611775"/>
                  <a:pt x="5277329" y="3600000"/>
                </a:cubicBezTo>
                <a:cubicBezTo>
                  <a:pt x="5277329" y="4842641"/>
                  <a:pt x="4647730" y="5938231"/>
                  <a:pt x="3690123" y="6585177"/>
                </a:cubicBezTo>
                <a:lnTo>
                  <a:pt x="3442953" y="6735336"/>
                </a:lnTo>
                <a:lnTo>
                  <a:pt x="0" y="6735336"/>
                </a:lnTo>
                <a:lnTo>
                  <a:pt x="0" y="414708"/>
                </a:lnTo>
                <a:lnTo>
                  <a:pt x="116580" y="354999"/>
                </a:lnTo>
                <a:cubicBezTo>
                  <a:pt x="588731" y="127494"/>
                  <a:pt x="1118141" y="0"/>
                  <a:pt x="1677329" y="0"/>
                </a:cubicBezTo>
                <a:close/>
              </a:path>
            </a:pathLst>
          </a:custGeom>
          <a:noFill/>
          <a:ln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4045066" y="1280446"/>
            <a:ext cx="106879" cy="106878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91887" y="494884"/>
            <a:ext cx="106879" cy="106878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1" y="2400300"/>
            <a:ext cx="4381500" cy="17030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reeform 11"/>
          <p:cNvSpPr/>
          <p:nvPr userDrawn="1"/>
        </p:nvSpPr>
        <p:spPr>
          <a:xfrm>
            <a:off x="-87925" y="1592695"/>
            <a:ext cx="7016536" cy="5405982"/>
          </a:xfrm>
          <a:custGeom>
            <a:avLst/>
            <a:gdLst>
              <a:gd name="connsiteX0" fmla="*/ 3176644 w 7016536"/>
              <a:gd name="connsiteY0" fmla="*/ 0 h 5405982"/>
              <a:gd name="connsiteX1" fmla="*/ 7016536 w 7016536"/>
              <a:gd name="connsiteY1" fmla="*/ 3839892 h 5405982"/>
              <a:gd name="connsiteX2" fmla="*/ 6714779 w 7016536"/>
              <a:gd name="connsiteY2" fmla="*/ 5334552 h 5405982"/>
              <a:gd name="connsiteX3" fmla="*/ 6680369 w 7016536"/>
              <a:gd name="connsiteY3" fmla="*/ 5405982 h 5405982"/>
              <a:gd name="connsiteX4" fmla="*/ 0 w 7016536"/>
              <a:gd name="connsiteY4" fmla="*/ 5405982 h 5405982"/>
              <a:gd name="connsiteX5" fmla="*/ 0 w 7016536"/>
              <a:gd name="connsiteY5" fmla="*/ 1683003 h 5405982"/>
              <a:gd name="connsiteX6" fmla="*/ 213597 w 7016536"/>
              <a:gd name="connsiteY6" fmla="*/ 1397364 h 5405982"/>
              <a:gd name="connsiteX7" fmla="*/ 3176644 w 7016536"/>
              <a:gd name="connsiteY7" fmla="*/ 0 h 540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6536" h="5405982">
                <a:moveTo>
                  <a:pt x="3176644" y="0"/>
                </a:moveTo>
                <a:cubicBezTo>
                  <a:pt x="5297359" y="0"/>
                  <a:pt x="7016536" y="1719178"/>
                  <a:pt x="7016536" y="3839892"/>
                </a:cubicBezTo>
                <a:cubicBezTo>
                  <a:pt x="7016536" y="4370071"/>
                  <a:pt x="6909088" y="4875153"/>
                  <a:pt x="6714779" y="5334552"/>
                </a:cubicBezTo>
                <a:lnTo>
                  <a:pt x="6680369" y="5405982"/>
                </a:lnTo>
                <a:lnTo>
                  <a:pt x="0" y="5405982"/>
                </a:lnTo>
                <a:lnTo>
                  <a:pt x="0" y="1683003"/>
                </a:lnTo>
                <a:lnTo>
                  <a:pt x="213597" y="1397364"/>
                </a:lnTo>
                <a:cubicBezTo>
                  <a:pt x="917890" y="543959"/>
                  <a:pt x="1983743" y="0"/>
                  <a:pt x="3176644" y="0"/>
                </a:cubicBezTo>
                <a:close/>
              </a:path>
            </a:pathLst>
          </a:custGeom>
          <a:noFill/>
          <a:ln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4903870" y="787204"/>
            <a:ext cx="4049485" cy="4049485"/>
          </a:xfrm>
          <a:prstGeom prst="ellipse">
            <a:avLst/>
          </a:prstGeom>
          <a:noFill/>
          <a:ln>
            <a:solidFill>
              <a:schemeClr val="tx1">
                <a:alpha val="2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841545" y="4793408"/>
            <a:ext cx="106879" cy="106878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4974990" y="2078893"/>
            <a:ext cx="106879" cy="106878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-101600" y="-114752"/>
            <a:ext cx="6993911" cy="6515552"/>
          </a:xfrm>
          <a:custGeom>
            <a:avLst/>
            <a:gdLst>
              <a:gd name="connsiteX0" fmla="*/ 0 w 6993911"/>
              <a:gd name="connsiteY0" fmla="*/ 0 h 6515552"/>
              <a:gd name="connsiteX1" fmla="*/ 6236365 w 6993911"/>
              <a:gd name="connsiteY1" fmla="*/ 0 h 6515552"/>
              <a:gd name="connsiteX2" fmla="*/ 6287723 w 6993911"/>
              <a:gd name="connsiteY2" fmla="*/ 68680 h 6515552"/>
              <a:gd name="connsiteX3" fmla="*/ 6993911 w 6993911"/>
              <a:gd name="connsiteY3" fmla="*/ 2380581 h 6515552"/>
              <a:gd name="connsiteX4" fmla="*/ 2858940 w 6993911"/>
              <a:gd name="connsiteY4" fmla="*/ 6515552 h 6515552"/>
              <a:gd name="connsiteX5" fmla="*/ 228715 w 6993911"/>
              <a:gd name="connsiteY5" fmla="*/ 5571326 h 6515552"/>
              <a:gd name="connsiteX6" fmla="*/ 0 w 6993911"/>
              <a:gd name="connsiteY6" fmla="*/ 5363456 h 651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3911" h="6515552">
                <a:moveTo>
                  <a:pt x="0" y="0"/>
                </a:moveTo>
                <a:lnTo>
                  <a:pt x="6236365" y="0"/>
                </a:lnTo>
                <a:lnTo>
                  <a:pt x="6287723" y="68680"/>
                </a:lnTo>
                <a:cubicBezTo>
                  <a:pt x="6733574" y="728626"/>
                  <a:pt x="6993911" y="1524201"/>
                  <a:pt x="6993911" y="2380581"/>
                </a:cubicBezTo>
                <a:cubicBezTo>
                  <a:pt x="6993911" y="4664262"/>
                  <a:pt x="5142621" y="6515552"/>
                  <a:pt x="2858940" y="6515552"/>
                </a:cubicBezTo>
                <a:cubicBezTo>
                  <a:pt x="1859830" y="6515552"/>
                  <a:pt x="943482" y="6161204"/>
                  <a:pt x="228715" y="5571326"/>
                </a:cubicBezTo>
                <a:lnTo>
                  <a:pt x="0" y="5363456"/>
                </a:lnTo>
                <a:close/>
              </a:path>
            </a:pathLst>
          </a:custGeom>
          <a:noFill/>
          <a:ln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081310" y="-114752"/>
            <a:ext cx="6906244" cy="6906240"/>
          </a:xfrm>
          <a:prstGeom prst="ellipse">
            <a:avLst/>
          </a:prstGeom>
          <a:noFill/>
          <a:ln>
            <a:solidFill>
              <a:schemeClr val="tx1">
                <a:alpha val="2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440606" y="443621"/>
            <a:ext cx="106879" cy="106878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2903117" y="6347360"/>
            <a:ext cx="106879" cy="106878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1561309" y="1610965"/>
            <a:ext cx="3583915" cy="3583912"/>
          </a:xfrm>
          <a:prstGeom prst="ellipse">
            <a:avLst/>
          </a:prstGeom>
          <a:noFill/>
          <a:ln>
            <a:solidFill>
              <a:schemeClr val="tx1">
                <a:alpha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14502" y="1090627"/>
            <a:ext cx="9715500" cy="10287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2" y="1432831"/>
            <a:ext cx="9715500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502" y="2675617"/>
            <a:ext cx="9715500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2" y="272546"/>
            <a:ext cx="832439" cy="47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1" r:id="rId2"/>
    <p:sldLayoutId id="2147484010" r:id="rId3"/>
    <p:sldLayoutId id="2147484046" r:id="rId4"/>
    <p:sldLayoutId id="2147484017" r:id="rId5"/>
  </p:sldLayoutIdLst>
  <p:hf hdr="0" ftr="0" dt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4400" kern="1200" spc="-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88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9" pos="7200">
          <p15:clr>
            <a:srgbClr val="F26B43"/>
          </p15:clr>
        </p15:guide>
        <p15:guide id="48" pos="10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189B8-1115-4BA1-A0C7-E6C7160E0FCB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722CD-7895-4010-804E-86CD0DD7F7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2" y="272546"/>
            <a:ext cx="832439" cy="477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8" r:id="rId12"/>
    <p:sldLayoutId id="2147484131" r:id="rId13"/>
    <p:sldLayoutId id="214748413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pedkol1.edu.kz/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34056" y="786384"/>
            <a:ext cx="8951976" cy="4297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kk-KZ" sz="67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№1 АЛМАТЫ ҚАЗАҚ МЕМЛЕКЕТТІК ГУМАНИТАРЛЫҚ - ПЕДАГОГТІК КОЛЛЕДЖІНЕ  </a:t>
            </a:r>
          </a:p>
          <a:p>
            <a:pPr>
              <a:lnSpc>
                <a:spcPct val="120000"/>
              </a:lnSpc>
            </a:pPr>
            <a:r>
              <a:rPr lang="kk-KZ" sz="67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ҚАБЫЛДАУ ПРОЦЕСІНІҢ АЛГОРИТМІ</a:t>
            </a:r>
          </a:p>
          <a:p>
            <a:pPr>
              <a:lnSpc>
                <a:spcPct val="120000"/>
              </a:lnSpc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9902" y="274320"/>
            <a:ext cx="914400" cy="512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38F76-A9D7-4067-B2D1-B9F5269E5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1" y="316117"/>
            <a:ext cx="1801368" cy="17321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584CAF-1CED-497F-A0A3-063AA3D80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25" y="5830376"/>
            <a:ext cx="510153" cy="483092"/>
          </a:xfrm>
          <a:prstGeom prst="rect">
            <a:avLst/>
          </a:prstGeom>
        </p:spPr>
      </p:pic>
      <p:pic>
        <p:nvPicPr>
          <p:cNvPr id="1026" name="Picture 2" descr="C:\Users\User\Desktop\0000\10-106821_telephone-free-download-png-telephone-icon-png-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2518" y="5803314"/>
            <a:ext cx="510154" cy="5101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772400" y="5888736"/>
            <a:ext cx="3776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393-30-79   229-23-08</a:t>
            </a:r>
          </a:p>
          <a:p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58569" y="5888736"/>
            <a:ext cx="471830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қаласы,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Шемякин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көшесі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131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59F0E1-BB1A-47C3-FFF7-5DEEA4CA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06D4E2A-0805-5C0A-0481-AB3495BCB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343" t="13541" r="23242" b="13541"/>
          <a:stretch>
            <a:fillRect/>
          </a:stretch>
        </p:blipFill>
        <p:spPr bwMode="auto">
          <a:xfrm>
            <a:off x="372862" y="136522"/>
            <a:ext cx="11315523" cy="6164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913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1719072" y="164592"/>
            <a:ext cx="1408176" cy="740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93192"/>
            <a:ext cx="7650039" cy="10241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</a:t>
            </a:r>
          </a:p>
          <a:p>
            <a:pPr>
              <a:lnSpc>
                <a:spcPct val="120000"/>
              </a:lnSpc>
            </a:pPr>
            <a:r>
              <a:rPr lang="en-US" sz="11200" b="1" dirty="0" err="1">
                <a:solidFill>
                  <a:srgbClr val="FF0000"/>
                </a:solidFill>
                <a:latin typeface="Arial" pitchFamily="34" charset="0"/>
              </a:rPr>
              <a:t>gz.bilim</a:t>
            </a:r>
            <a:r>
              <a:rPr lang="ru-RU" sz="11200" b="1" dirty="0">
                <a:solidFill>
                  <a:srgbClr val="FF0000"/>
                </a:solidFill>
                <a:latin typeface="Arial" pitchFamily="34" charset="0"/>
              </a:rPr>
              <a:t>а</a:t>
            </a:r>
            <a:r>
              <a:rPr lang="en-US" sz="11200" b="1" dirty="0">
                <a:solidFill>
                  <a:srgbClr val="FF0000"/>
                </a:solidFill>
                <a:latin typeface="Arial" pitchFamily="34" charset="0"/>
              </a:rPr>
              <a:t>lmaty.kz</a:t>
            </a:r>
            <a:r>
              <a:rPr lang="kk-KZ" sz="11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11200" b="1" dirty="0" err="1">
                <a:solidFill>
                  <a:schemeClr val="tx2"/>
                </a:solidFill>
                <a:latin typeface="Arial" pitchFamily="34" charset="0"/>
              </a:rPr>
              <a:t>веб</a:t>
            </a:r>
            <a:r>
              <a:rPr lang="ru-RU" sz="11200" b="1" dirty="0">
                <a:solidFill>
                  <a:schemeClr val="tx2"/>
                </a:solidFill>
                <a:latin typeface="Arial" pitchFamily="34" charset="0"/>
              </a:rPr>
              <a:t> - </a:t>
            </a:r>
            <a:r>
              <a:rPr lang="ru-RU" sz="11200" b="1" dirty="0" err="1">
                <a:solidFill>
                  <a:schemeClr val="tx2"/>
                </a:solidFill>
                <a:latin typeface="Arial" pitchFamily="34" charset="0"/>
              </a:rPr>
              <a:t>сайтына</a:t>
            </a:r>
            <a:r>
              <a:rPr lang="ru-RU" sz="112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ru-RU" sz="11200" b="1" dirty="0" err="1">
                <a:solidFill>
                  <a:schemeClr val="tx2"/>
                </a:solidFill>
                <a:latin typeface="Arial" pitchFamily="34" charset="0"/>
              </a:rPr>
              <a:t>тіркелу,өтінім </a:t>
            </a:r>
            <a:r>
              <a:rPr lang="ru-RU" sz="11200" b="1" dirty="0">
                <a:solidFill>
                  <a:schemeClr val="tx2"/>
                </a:solidFill>
                <a:latin typeface="Arial" pitchFamily="34" charset="0"/>
              </a:rPr>
              <a:t>беру </a:t>
            </a:r>
            <a:endParaRPr lang="kk-KZ" sz="112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203B3C-6804-4F33-BDAE-B907543742F3}"/>
              </a:ext>
            </a:extLst>
          </p:cNvPr>
          <p:cNvCxnSpPr>
            <a:endCxn id="5" idx="0"/>
          </p:cNvCxnSpPr>
          <p:nvPr/>
        </p:nvCxnSpPr>
        <p:spPr>
          <a:xfrm rot="16200000" flipH="1">
            <a:off x="1724988" y="3228645"/>
            <a:ext cx="307778" cy="164358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0D9C7E-746D-45B1-85DE-6E94BA771AD9}"/>
              </a:ext>
            </a:extLst>
          </p:cNvPr>
          <p:cNvCxnSpPr>
            <a:endCxn id="11" idx="0"/>
          </p:cNvCxnSpPr>
          <p:nvPr/>
        </p:nvCxnSpPr>
        <p:spPr>
          <a:xfrm>
            <a:off x="6427815" y="3012919"/>
            <a:ext cx="551904" cy="451794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4520B5-B90F-4BF1-B3B9-A3AE3049762A}"/>
              </a:ext>
            </a:extLst>
          </p:cNvPr>
          <p:cNvCxnSpPr>
            <a:endCxn id="17" idx="0"/>
          </p:cNvCxnSpPr>
          <p:nvPr/>
        </p:nvCxnSpPr>
        <p:spPr>
          <a:xfrm>
            <a:off x="10365823" y="3012919"/>
            <a:ext cx="0" cy="615424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143000" y="2002536"/>
            <a:ext cx="3241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Өтінім беру уақыты (Барлық мамандықтар, </a:t>
            </a:r>
          </a:p>
          <a:p>
            <a:r>
              <a:rPr lang="kk-KZ" sz="2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9-сынып)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5038992" y="2149123"/>
            <a:ext cx="2349360" cy="114271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Arial" pitchFamily="34" charset="0"/>
                <a:cs typeface="Arial" pitchFamily="34" charset="0"/>
              </a:rPr>
              <a:t>25.06.2023</a:t>
            </a:r>
          </a:p>
          <a:p>
            <a:pPr algn="ctr"/>
            <a:r>
              <a:rPr lang="kk-KZ" b="1" dirty="0">
                <a:latin typeface="Arial" pitchFamily="34" charset="0"/>
                <a:cs typeface="Arial" pitchFamily="34" charset="0"/>
              </a:rPr>
              <a:t>15.08.2023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43000" y="3962460"/>
            <a:ext cx="3056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Жалпы орта білім </a:t>
            </a:r>
          </a:p>
          <a:p>
            <a:r>
              <a:rPr lang="kk-KZ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11-сынып негізінде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5020056" y="3822192"/>
            <a:ext cx="2368296" cy="11338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Arial" pitchFamily="34" charset="0"/>
                <a:cs typeface="Arial" pitchFamily="34" charset="0"/>
              </a:rPr>
              <a:t>25.06.2023</a:t>
            </a:r>
          </a:p>
          <a:p>
            <a:pPr algn="ctr"/>
            <a:r>
              <a:rPr lang="kk-KZ" b="1" dirty="0">
                <a:latin typeface="Arial" pitchFamily="34" charset="0"/>
                <a:cs typeface="Arial" pitchFamily="34" charset="0"/>
              </a:rPr>
              <a:t>18.08.2023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A584CAF-1CED-497F-A0A3-063AA3D80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49" y="6117336"/>
            <a:ext cx="355654" cy="336788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1535403" y="6117336"/>
            <a:ext cx="5240301" cy="328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қаласы,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Шемякин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көшесі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131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2" descr="C:\Users\User\Desktop\0000\10-106821_telephone-free-download-png-telephone-icon-png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6569" y="6113359"/>
            <a:ext cx="332337" cy="332337"/>
          </a:xfrm>
          <a:prstGeom prst="rect">
            <a:avLst/>
          </a:prstGeom>
          <a:noFill/>
        </p:spPr>
      </p:pic>
      <p:sp>
        <p:nvSpPr>
          <p:cNvPr id="62" name="Прямоугольник 61"/>
          <p:cNvSpPr/>
          <p:nvPr/>
        </p:nvSpPr>
        <p:spPr>
          <a:xfrm>
            <a:off x="6427815" y="6117336"/>
            <a:ext cx="3598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393-30-79    229-23-08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973568" y="685800"/>
            <a:ext cx="3511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Ақылы негіздегі мамандықтарға  құжаттарды тікелей колледжге тапсыруы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8462955" y="3222467"/>
            <a:ext cx="2362400" cy="160620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Arial" pitchFamily="34" charset="0"/>
                <a:cs typeface="Arial" pitchFamily="34" charset="0"/>
              </a:rPr>
              <a:t>25.06.2023</a:t>
            </a:r>
          </a:p>
          <a:p>
            <a:pPr algn="ctr"/>
            <a:r>
              <a:rPr lang="kk-KZ" b="1" dirty="0">
                <a:latin typeface="Arial" pitchFamily="34" charset="0"/>
                <a:cs typeface="Arial" pitchFamily="34" charset="0"/>
              </a:rPr>
              <a:t>18.08.2023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Стрелка вправо 64"/>
          <p:cNvSpPr/>
          <p:nvPr/>
        </p:nvSpPr>
        <p:spPr>
          <a:xfrm>
            <a:off x="3895344" y="2528287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право 67"/>
          <p:cNvSpPr/>
          <p:nvPr/>
        </p:nvSpPr>
        <p:spPr>
          <a:xfrm>
            <a:off x="3895344" y="4059653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9091173" y="2457177"/>
            <a:ext cx="732193" cy="379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7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1403604" y="0"/>
            <a:ext cx="1344168" cy="6328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20BCBE3F-0AA6-4CEA-AC53-F96EC0735F5F}"/>
              </a:ext>
            </a:extLst>
          </p:cNvPr>
          <p:cNvSpPr/>
          <p:nvPr/>
        </p:nvSpPr>
        <p:spPr>
          <a:xfrm>
            <a:off x="619328" y="2779777"/>
            <a:ext cx="3024000" cy="1049939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k-KZ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4S01140101 – «Бастауыш білім беру мұғалімі»</a:t>
            </a:r>
            <a:r>
              <a:rPr lang="kk-KZ" sz="16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F52FF3E1-6CCD-4729-912F-C85A283468BB}"/>
              </a:ext>
            </a:extLst>
          </p:cNvPr>
          <p:cNvSpPr/>
          <p:nvPr/>
        </p:nvSpPr>
        <p:spPr>
          <a:xfrm>
            <a:off x="619328" y="621793"/>
            <a:ext cx="3105774" cy="13624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k-KZ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4S01120102 – «Мектепке дейінгі тәрбие мен оқыту ұйымдарының тәрбиешісі</a:t>
            </a:r>
            <a:endParaRPr lang="ko-KR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9322D3-7AE7-43A8-A3A6-F00858F388FF}"/>
              </a:ext>
            </a:extLst>
          </p:cNvPr>
          <p:cNvSpPr txBox="1"/>
          <p:nvPr/>
        </p:nvSpPr>
        <p:spPr>
          <a:xfrm>
            <a:off x="8323366" y="4239310"/>
            <a:ext cx="302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29D12B-0C0B-4FB6-961A-F252747383B1}"/>
              </a:ext>
            </a:extLst>
          </p:cNvPr>
          <p:cNvSpPr txBox="1"/>
          <p:nvPr/>
        </p:nvSpPr>
        <p:spPr>
          <a:xfrm>
            <a:off x="8323366" y="5272805"/>
            <a:ext cx="302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D2C5E9-CC9B-4560-A12F-A8087C7CD931}"/>
              </a:ext>
            </a:extLst>
          </p:cNvPr>
          <p:cNvSpPr txBox="1"/>
          <p:nvPr/>
        </p:nvSpPr>
        <p:spPr>
          <a:xfrm>
            <a:off x="809000" y="2386627"/>
            <a:ext cx="30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F4663A-7D3D-4D7E-A163-264008A570EA}"/>
              </a:ext>
            </a:extLst>
          </p:cNvPr>
          <p:cNvSpPr txBox="1"/>
          <p:nvPr/>
        </p:nvSpPr>
        <p:spPr>
          <a:xfrm>
            <a:off x="809000" y="3829716"/>
            <a:ext cx="30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5256CA-9747-4D82-A2E4-C63563DC8F40}"/>
              </a:ext>
            </a:extLst>
          </p:cNvPr>
          <p:cNvSpPr txBox="1"/>
          <p:nvPr/>
        </p:nvSpPr>
        <p:spPr>
          <a:xfrm>
            <a:off x="619328" y="6453867"/>
            <a:ext cx="30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Donut 34">
            <a:extLst>
              <a:ext uri="{FF2B5EF4-FFF2-40B4-BE49-F238E27FC236}">
                <a16:creationId xmlns:a16="http://schemas.microsoft.com/office/drawing/2014/main" id="{31DD4F55-5B34-4B03-838C-642D03E146BE}"/>
              </a:ext>
            </a:extLst>
          </p:cNvPr>
          <p:cNvSpPr/>
          <p:nvPr/>
        </p:nvSpPr>
        <p:spPr>
          <a:xfrm>
            <a:off x="5583546" y="3389129"/>
            <a:ext cx="1086667" cy="1086667"/>
          </a:xfrm>
          <a:prstGeom prst="donut">
            <a:avLst>
              <a:gd name="adj" fmla="val 4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5" name="Donut 35">
            <a:extLst>
              <a:ext uri="{FF2B5EF4-FFF2-40B4-BE49-F238E27FC236}">
                <a16:creationId xmlns:a16="http://schemas.microsoft.com/office/drawing/2014/main" id="{2525A68F-6376-4291-BCA3-526C9EF7B11F}"/>
              </a:ext>
            </a:extLst>
          </p:cNvPr>
          <p:cNvSpPr/>
          <p:nvPr/>
        </p:nvSpPr>
        <p:spPr>
          <a:xfrm>
            <a:off x="5219100" y="3024683"/>
            <a:ext cx="1811112" cy="1811112"/>
          </a:xfrm>
          <a:prstGeom prst="donut">
            <a:avLst>
              <a:gd name="adj" fmla="val 31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6" name="Donut 36">
            <a:extLst>
              <a:ext uri="{FF2B5EF4-FFF2-40B4-BE49-F238E27FC236}">
                <a16:creationId xmlns:a16="http://schemas.microsoft.com/office/drawing/2014/main" id="{E6D5C53A-C85F-42F0-AC1E-A26CFD4CAF45}"/>
              </a:ext>
            </a:extLst>
          </p:cNvPr>
          <p:cNvSpPr/>
          <p:nvPr/>
        </p:nvSpPr>
        <p:spPr>
          <a:xfrm>
            <a:off x="4854656" y="2660239"/>
            <a:ext cx="2535557" cy="2535557"/>
          </a:xfrm>
          <a:prstGeom prst="donut">
            <a:avLst>
              <a:gd name="adj" fmla="val 2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9" name="직사각형 1">
            <a:extLst>
              <a:ext uri="{FF2B5EF4-FFF2-40B4-BE49-F238E27FC236}">
                <a16:creationId xmlns:a16="http://schemas.microsoft.com/office/drawing/2014/main" id="{20BCBE3F-0AA6-4CEA-AC53-F96EC0735F5F}"/>
              </a:ext>
            </a:extLst>
          </p:cNvPr>
          <p:cNvSpPr/>
          <p:nvPr/>
        </p:nvSpPr>
        <p:spPr>
          <a:xfrm>
            <a:off x="8323365" y="2779777"/>
            <a:ext cx="3025449" cy="1049939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k-KZ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01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05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Шет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тілі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мұғалімі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o-KR" altLang="en-US" b="1" dirty="0">
              <a:cs typeface="Arial" pitchFamily="34" charset="0"/>
            </a:endParaRPr>
          </a:p>
        </p:txBody>
      </p:sp>
      <p:sp>
        <p:nvSpPr>
          <p:cNvPr id="40" name="직사각형 1">
            <a:extLst>
              <a:ext uri="{FF2B5EF4-FFF2-40B4-BE49-F238E27FC236}">
                <a16:creationId xmlns:a16="http://schemas.microsoft.com/office/drawing/2014/main" id="{20BCBE3F-0AA6-4CEA-AC53-F96EC0735F5F}"/>
              </a:ext>
            </a:extLst>
          </p:cNvPr>
          <p:cNvSpPr/>
          <p:nvPr/>
        </p:nvSpPr>
        <p:spPr>
          <a:xfrm>
            <a:off x="8258190" y="632808"/>
            <a:ext cx="3090625" cy="13514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01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05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«Орыс тілі мен әдебиеті</a:t>
            </a:r>
          </a:p>
          <a:p>
            <a:pPr lvl="0"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мұғалімі»</a:t>
            </a:r>
            <a:endParaRPr lang="ko-KR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직사각형 1">
            <a:extLst>
              <a:ext uri="{FF2B5EF4-FFF2-40B4-BE49-F238E27FC236}">
                <a16:creationId xmlns:a16="http://schemas.microsoft.com/office/drawing/2014/main" id="{20BCBE3F-0AA6-4CEA-AC53-F96EC0735F5F}"/>
              </a:ext>
            </a:extLst>
          </p:cNvPr>
          <p:cNvSpPr/>
          <p:nvPr/>
        </p:nvSpPr>
        <p:spPr>
          <a:xfrm>
            <a:off x="619328" y="4516309"/>
            <a:ext cx="3105774" cy="1162115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k-KZ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4S01140701- «Бастауыш және негізгі орта білім</a:t>
            </a:r>
          </a:p>
          <a:p>
            <a:pPr lvl="0"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берудің информатика мұғалімі»</a:t>
            </a:r>
          </a:p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256735" y="2237992"/>
            <a:ext cx="224140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altLang="ko-KR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Арнайы емтихан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8D2C5E9-CC9B-4560-A12F-A8087C7CD931}"/>
              </a:ext>
            </a:extLst>
          </p:cNvPr>
          <p:cNvSpPr txBox="1"/>
          <p:nvPr/>
        </p:nvSpPr>
        <p:spPr>
          <a:xfrm>
            <a:off x="961400" y="2237993"/>
            <a:ext cx="30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69848" y="5896359"/>
            <a:ext cx="224140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altLang="ko-KR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Арнайы емтихан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869680" y="2237993"/>
            <a:ext cx="22798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altLang="ko-KR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Арнайы емтихан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00728" y="4070242"/>
            <a:ext cx="224140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altLang="ko-KR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Арнайы емтихан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714232" y="4070242"/>
            <a:ext cx="24353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altLang="ko-KR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Арнайы емтихан 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2075688" y="1984250"/>
            <a:ext cx="201168" cy="25374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2075688" y="3839409"/>
            <a:ext cx="201168" cy="267306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2075688" y="5719561"/>
            <a:ext cx="201168" cy="265197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9774936" y="3839410"/>
            <a:ext cx="201168" cy="26730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>
            <a:off x="9774936" y="2005074"/>
            <a:ext cx="201168" cy="23291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6932" y="1504284"/>
            <a:ext cx="3383281" cy="25659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Мемлекеттік тапсырыс бойынша оқытуға конкурс өткізу тәртібі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9902" y="274320"/>
            <a:ext cx="914400" cy="512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584CAF-1CED-497F-A0A3-063AA3D80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25" y="5889581"/>
            <a:ext cx="510153" cy="483092"/>
          </a:xfrm>
          <a:prstGeom prst="rect">
            <a:avLst/>
          </a:prstGeom>
        </p:spPr>
      </p:pic>
      <p:pic>
        <p:nvPicPr>
          <p:cNvPr id="1026" name="Picture 2" descr="C:\Users\User\Desktop\0000\10-106821_telephone-free-download-png-telephone-icon-png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0123" y="5889581"/>
            <a:ext cx="510154" cy="5101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351776" y="5889581"/>
            <a:ext cx="35021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393-30-79    229-23-08</a:t>
            </a:r>
          </a:p>
          <a:p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57985" y="5889580"/>
            <a:ext cx="4389120" cy="362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қаласы,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Шемякин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көшесі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131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51775" y="1490472"/>
            <a:ext cx="3585513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 орта,техникалық және кәсіптік білім беру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(11сынып)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негізінде </a:t>
            </a:r>
          </a:p>
          <a:p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22-25 тамыз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аралығында өткізіледі.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8201" y="1489625"/>
            <a:ext cx="511228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 орта білім беру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(9сынып)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базасына оқуға түсушілер арасындағы конкурс мемлекеттік тапсырыс бойынша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19-22 тамыз,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ақылы негізде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26-28 тамыз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аралығында өткізіледі.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584CAF-1CED-497F-A0A3-063AA3D80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55" y="5893824"/>
            <a:ext cx="510153" cy="4830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1408" y="5979246"/>
            <a:ext cx="449884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қаласы,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Шемякин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көшесі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131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0000\10-106821_telephone-free-download-png-telephone-icon-png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3646" y="5893824"/>
            <a:ext cx="510154" cy="5101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43800" y="5979245"/>
            <a:ext cx="2587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393-30-79   229-23-08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9902" y="274320"/>
            <a:ext cx="914400" cy="512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603504"/>
            <a:ext cx="8193024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нәтижесі </a:t>
            </a:r>
          </a:p>
          <a:p>
            <a:pPr algn="ctr"/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Негізгі және орта білім беру базасында -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тамызда</a:t>
            </a:r>
          </a:p>
          <a:p>
            <a:pPr algn="ctr"/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 орта, техникалық және кәсіптік білім беру базасында -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тамызда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оқуға түсуші тұлғалар арасында  конкурс қорытындыларын ресми интернет –ресурстары және ақпараттық жүйе арқылы жариялайды.</a:t>
            </a:r>
          </a:p>
        </p:txBody>
      </p:sp>
      <p:pic>
        <p:nvPicPr>
          <p:cNvPr id="10" name="Picture 9" descr="https://web-3.ru/data/articles/40552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339" y="923394"/>
            <a:ext cx="493926" cy="493926"/>
          </a:xfrm>
          <a:prstGeom prst="rect">
            <a:avLst/>
          </a:prstGeom>
          <a:noFill/>
        </p:spPr>
      </p:pic>
      <p:pic>
        <p:nvPicPr>
          <p:cNvPr id="11" name="Picture 9" descr="https://web-3.ru/data/articles/40552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339" y="1296606"/>
            <a:ext cx="493926" cy="49392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86000" y="3328416"/>
            <a:ext cx="8193024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Қабылдау нәтижелері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 ақпарат оқуға түсушілердің назарына жеткізіледі және колледждің ақпараттық тақтасына және </a:t>
            </a:r>
            <a:r>
              <a:rPr lang="ru-RU" sz="2400" dirty="0">
                <a:latin typeface="Arial" pitchFamily="34" charset="0"/>
                <a:cs typeface="Arial" pitchFamily="34" charset="0"/>
                <a:hlinkClick r:id="rId5"/>
              </a:rPr>
              <a:t>www.ped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5"/>
              </a:rPr>
              <a:t>kol1</a:t>
            </a:r>
            <a:r>
              <a:rPr lang="kk-KZ" sz="2400" dirty="0">
                <a:latin typeface="Arial" pitchFamily="34" charset="0"/>
                <a:cs typeface="Arial" pitchFamily="34" charset="0"/>
                <a:hlinkClick r:id="rId5"/>
              </a:rPr>
              <a:t>.</a:t>
            </a:r>
            <a:r>
              <a:rPr lang="en-US" sz="2400" dirty="0" err="1">
                <a:latin typeface="Arial" pitchFamily="34" charset="0"/>
                <a:cs typeface="Arial" pitchFamily="34" charset="0"/>
                <a:hlinkClick r:id="rId5"/>
              </a:rPr>
              <a:t>edu</a:t>
            </a:r>
            <a:r>
              <a:rPr lang="kk-KZ" sz="2400" dirty="0">
                <a:latin typeface="Arial" pitchFamily="34" charset="0"/>
                <a:cs typeface="Arial" pitchFamily="34" charset="0"/>
                <a:hlinkClick r:id="rId5"/>
              </a:rPr>
              <a:t>.</a:t>
            </a:r>
            <a:r>
              <a:rPr lang="en-US" sz="2400" dirty="0" err="1">
                <a:latin typeface="Arial" pitchFamily="34" charset="0"/>
                <a:cs typeface="Arial" pitchFamily="34" charset="0"/>
                <a:hlinkClick r:id="rId5"/>
              </a:rPr>
              <a:t>kz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 сайтына 31 тамызынан кешіктірілмей орналастырылады.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78AB2F81-A613-4784-B112-F13AF4308F6A}"/>
              </a:ext>
            </a:extLst>
          </p:cNvPr>
          <p:cNvSpPr>
            <a:spLocks/>
          </p:cNvSpPr>
          <p:nvPr/>
        </p:nvSpPr>
        <p:spPr bwMode="auto">
          <a:xfrm>
            <a:off x="3804327" y="1955075"/>
            <a:ext cx="1810352" cy="1281170"/>
          </a:xfrm>
          <a:custGeom>
            <a:avLst/>
            <a:gdLst>
              <a:gd name="T0" fmla="*/ 0 w 1718"/>
              <a:gd name="T1" fmla="*/ 92 h 1218"/>
              <a:gd name="T2" fmla="*/ 1718 w 1718"/>
              <a:gd name="T3" fmla="*/ 671 h 1218"/>
              <a:gd name="T4" fmla="*/ 1162 w 1718"/>
              <a:gd name="T5" fmla="*/ 1218 h 1218"/>
              <a:gd name="T6" fmla="*/ 245 w 1718"/>
              <a:gd name="T7" fmla="*/ 852 h 1218"/>
              <a:gd name="T8" fmla="*/ 0 w 1718"/>
              <a:gd name="T9" fmla="*/ 92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8" h="1218">
                <a:moveTo>
                  <a:pt x="0" y="92"/>
                </a:moveTo>
                <a:cubicBezTo>
                  <a:pt x="635" y="0"/>
                  <a:pt x="1269" y="213"/>
                  <a:pt x="1718" y="671"/>
                </a:cubicBezTo>
                <a:cubicBezTo>
                  <a:pt x="1162" y="1218"/>
                  <a:pt x="1162" y="1218"/>
                  <a:pt x="1162" y="1218"/>
                </a:cubicBezTo>
                <a:cubicBezTo>
                  <a:pt x="920" y="971"/>
                  <a:pt x="590" y="843"/>
                  <a:pt x="245" y="852"/>
                </a:cubicBezTo>
                <a:cubicBezTo>
                  <a:pt x="292" y="574"/>
                  <a:pt x="202" y="291"/>
                  <a:pt x="0" y="9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ECD55429-846A-42B0-82CD-405091D7C7A4}"/>
              </a:ext>
            </a:extLst>
          </p:cNvPr>
          <p:cNvSpPr>
            <a:spLocks/>
          </p:cNvSpPr>
          <p:nvPr/>
        </p:nvSpPr>
        <p:spPr bwMode="auto">
          <a:xfrm>
            <a:off x="5110106" y="2732444"/>
            <a:ext cx="1191755" cy="1474666"/>
          </a:xfrm>
          <a:custGeom>
            <a:avLst/>
            <a:gdLst>
              <a:gd name="T0" fmla="*/ 556 w 1130"/>
              <a:gd name="T1" fmla="*/ 0 h 1403"/>
              <a:gd name="T2" fmla="*/ 1130 w 1130"/>
              <a:gd name="T3" fmla="*/ 1403 h 1403"/>
              <a:gd name="T4" fmla="*/ 348 w 1130"/>
              <a:gd name="T5" fmla="*/ 1403 h 1403"/>
              <a:gd name="T6" fmla="*/ 0 w 1130"/>
              <a:gd name="T7" fmla="*/ 547 h 1403"/>
              <a:gd name="T8" fmla="*/ 556 w 1130"/>
              <a:gd name="T9" fmla="*/ 0 h 1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0" h="1403">
                <a:moveTo>
                  <a:pt x="556" y="0"/>
                </a:moveTo>
                <a:cubicBezTo>
                  <a:pt x="924" y="375"/>
                  <a:pt x="1130" y="878"/>
                  <a:pt x="1130" y="1403"/>
                </a:cubicBezTo>
                <a:cubicBezTo>
                  <a:pt x="348" y="1403"/>
                  <a:pt x="348" y="1403"/>
                  <a:pt x="348" y="1403"/>
                </a:cubicBezTo>
                <a:cubicBezTo>
                  <a:pt x="348" y="1084"/>
                  <a:pt x="224" y="775"/>
                  <a:pt x="0" y="547"/>
                </a:cubicBezTo>
                <a:cubicBezTo>
                  <a:pt x="556" y="0"/>
                  <a:pt x="556" y="0"/>
                  <a:pt x="55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C34643E3-5BED-471F-BFEF-736D3F877864}"/>
              </a:ext>
            </a:extLst>
          </p:cNvPr>
          <p:cNvSpPr>
            <a:spLocks/>
          </p:cNvSpPr>
          <p:nvPr/>
        </p:nvSpPr>
        <p:spPr bwMode="auto">
          <a:xfrm>
            <a:off x="5098117" y="4325727"/>
            <a:ext cx="1197619" cy="1484928"/>
          </a:xfrm>
          <a:custGeom>
            <a:avLst/>
            <a:gdLst>
              <a:gd name="T0" fmla="*/ 1136 w 1136"/>
              <a:gd name="T1" fmla="*/ 0 h 1412"/>
              <a:gd name="T2" fmla="*/ 553 w 1136"/>
              <a:gd name="T3" fmla="*/ 1412 h 1412"/>
              <a:gd name="T4" fmla="*/ 0 w 1136"/>
              <a:gd name="T5" fmla="*/ 862 h 1412"/>
              <a:gd name="T6" fmla="*/ 354 w 1136"/>
              <a:gd name="T7" fmla="*/ 0 h 1412"/>
              <a:gd name="T8" fmla="*/ 1136 w 1136"/>
              <a:gd name="T9" fmla="*/ 0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6" h="1412">
                <a:moveTo>
                  <a:pt x="1136" y="0"/>
                </a:moveTo>
                <a:cubicBezTo>
                  <a:pt x="1136" y="527"/>
                  <a:pt x="924" y="1038"/>
                  <a:pt x="553" y="1412"/>
                </a:cubicBezTo>
                <a:cubicBezTo>
                  <a:pt x="0" y="862"/>
                  <a:pt x="0" y="862"/>
                  <a:pt x="0" y="862"/>
                </a:cubicBezTo>
                <a:cubicBezTo>
                  <a:pt x="229" y="632"/>
                  <a:pt x="354" y="325"/>
                  <a:pt x="354" y="0"/>
                </a:cubicBezTo>
                <a:cubicBezTo>
                  <a:pt x="1136" y="0"/>
                  <a:pt x="1136" y="0"/>
                  <a:pt x="113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2F480DC1-2ED7-4F6B-8E61-FE8901ED8763}"/>
              </a:ext>
            </a:extLst>
          </p:cNvPr>
          <p:cNvSpPr>
            <a:spLocks/>
          </p:cNvSpPr>
          <p:nvPr/>
        </p:nvSpPr>
        <p:spPr bwMode="auto">
          <a:xfrm>
            <a:off x="4118459" y="5296592"/>
            <a:ext cx="1499588" cy="1200548"/>
          </a:xfrm>
          <a:custGeom>
            <a:avLst/>
            <a:gdLst>
              <a:gd name="T0" fmla="*/ 1422 w 1422"/>
              <a:gd name="T1" fmla="*/ 550 h 1142"/>
              <a:gd name="T2" fmla="*/ 1 w 1422"/>
              <a:gd name="T3" fmla="*/ 1142 h 1142"/>
              <a:gd name="T4" fmla="*/ 0 w 1422"/>
              <a:gd name="T5" fmla="*/ 360 h 1142"/>
              <a:gd name="T6" fmla="*/ 869 w 1422"/>
              <a:gd name="T7" fmla="*/ 0 h 1142"/>
              <a:gd name="T8" fmla="*/ 1422 w 1422"/>
              <a:gd name="T9" fmla="*/ 55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2" h="1142">
                <a:moveTo>
                  <a:pt x="1422" y="550"/>
                </a:moveTo>
                <a:cubicBezTo>
                  <a:pt x="1046" y="928"/>
                  <a:pt x="534" y="1142"/>
                  <a:pt x="1" y="1142"/>
                </a:cubicBezTo>
                <a:cubicBezTo>
                  <a:pt x="0" y="360"/>
                  <a:pt x="0" y="360"/>
                  <a:pt x="0" y="360"/>
                </a:cubicBezTo>
                <a:cubicBezTo>
                  <a:pt x="327" y="360"/>
                  <a:pt x="638" y="232"/>
                  <a:pt x="869" y="0"/>
                </a:cubicBezTo>
                <a:cubicBezTo>
                  <a:pt x="1422" y="550"/>
                  <a:pt x="1422" y="550"/>
                  <a:pt x="1422" y="55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4C3FFC66-9C1B-4B9C-AFBB-B6EC123F262A}"/>
              </a:ext>
            </a:extLst>
          </p:cNvPr>
          <p:cNvSpPr>
            <a:spLocks/>
          </p:cNvSpPr>
          <p:nvPr/>
        </p:nvSpPr>
        <p:spPr bwMode="auto">
          <a:xfrm>
            <a:off x="2497560" y="5296592"/>
            <a:ext cx="1498123" cy="1200548"/>
          </a:xfrm>
          <a:custGeom>
            <a:avLst/>
            <a:gdLst>
              <a:gd name="T0" fmla="*/ 1421 w 1421"/>
              <a:gd name="T1" fmla="*/ 1142 h 1142"/>
              <a:gd name="T2" fmla="*/ 0 w 1421"/>
              <a:gd name="T3" fmla="*/ 550 h 1142"/>
              <a:gd name="T4" fmla="*/ 553 w 1421"/>
              <a:gd name="T5" fmla="*/ 0 h 1142"/>
              <a:gd name="T6" fmla="*/ 1421 w 1421"/>
              <a:gd name="T7" fmla="*/ 360 h 1142"/>
              <a:gd name="T8" fmla="*/ 1421 w 1421"/>
              <a:gd name="T9" fmla="*/ 1142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1" h="1142">
                <a:moveTo>
                  <a:pt x="1421" y="1142"/>
                </a:moveTo>
                <a:cubicBezTo>
                  <a:pt x="888" y="1142"/>
                  <a:pt x="376" y="928"/>
                  <a:pt x="0" y="550"/>
                </a:cubicBezTo>
                <a:cubicBezTo>
                  <a:pt x="553" y="0"/>
                  <a:pt x="553" y="0"/>
                  <a:pt x="553" y="0"/>
                </a:cubicBezTo>
                <a:cubicBezTo>
                  <a:pt x="783" y="232"/>
                  <a:pt x="1095" y="360"/>
                  <a:pt x="1421" y="360"/>
                </a:cubicBezTo>
                <a:cubicBezTo>
                  <a:pt x="1421" y="1142"/>
                  <a:pt x="1421" y="1142"/>
                  <a:pt x="1421" y="114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E8157383-A78D-4718-8082-39500549C626}"/>
              </a:ext>
            </a:extLst>
          </p:cNvPr>
          <p:cNvSpPr>
            <a:spLocks/>
          </p:cNvSpPr>
          <p:nvPr/>
        </p:nvSpPr>
        <p:spPr bwMode="auto">
          <a:xfrm>
            <a:off x="1600090" y="3562385"/>
            <a:ext cx="1408703" cy="2217862"/>
          </a:xfrm>
          <a:custGeom>
            <a:avLst/>
            <a:gdLst>
              <a:gd name="T0" fmla="*/ 201 w 1337"/>
              <a:gd name="T1" fmla="*/ 644 h 2109"/>
              <a:gd name="T2" fmla="*/ 0 w 1337"/>
              <a:gd name="T3" fmla="*/ 745 h 2109"/>
              <a:gd name="T4" fmla="*/ 0 w 1337"/>
              <a:gd name="T5" fmla="*/ 297 h 2109"/>
              <a:gd name="T6" fmla="*/ 596 w 1337"/>
              <a:gd name="T7" fmla="*/ 0 h 2109"/>
              <a:gd name="T8" fmla="*/ 1191 w 1337"/>
              <a:gd name="T9" fmla="*/ 297 h 2109"/>
              <a:gd name="T10" fmla="*/ 1190 w 1337"/>
              <a:gd name="T11" fmla="*/ 745 h 2109"/>
              <a:gd name="T12" fmla="*/ 984 w 1337"/>
              <a:gd name="T13" fmla="*/ 641 h 2109"/>
              <a:gd name="T14" fmla="*/ 1337 w 1337"/>
              <a:gd name="T15" fmla="*/ 1559 h 2109"/>
              <a:gd name="T16" fmla="*/ 784 w 1337"/>
              <a:gd name="T17" fmla="*/ 2109 h 2109"/>
              <a:gd name="T18" fmla="*/ 201 w 1337"/>
              <a:gd name="T19" fmla="*/ 644 h 2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37" h="2109">
                <a:moveTo>
                  <a:pt x="201" y="644"/>
                </a:moveTo>
                <a:cubicBezTo>
                  <a:pt x="0" y="745"/>
                  <a:pt x="0" y="745"/>
                  <a:pt x="0" y="745"/>
                </a:cubicBezTo>
                <a:cubicBezTo>
                  <a:pt x="0" y="297"/>
                  <a:pt x="0" y="297"/>
                  <a:pt x="0" y="297"/>
                </a:cubicBezTo>
                <a:cubicBezTo>
                  <a:pt x="596" y="0"/>
                  <a:pt x="596" y="0"/>
                  <a:pt x="596" y="0"/>
                </a:cubicBezTo>
                <a:cubicBezTo>
                  <a:pt x="1191" y="297"/>
                  <a:pt x="1191" y="297"/>
                  <a:pt x="1191" y="297"/>
                </a:cubicBezTo>
                <a:cubicBezTo>
                  <a:pt x="1190" y="745"/>
                  <a:pt x="1190" y="745"/>
                  <a:pt x="1190" y="745"/>
                </a:cubicBezTo>
                <a:cubicBezTo>
                  <a:pt x="984" y="641"/>
                  <a:pt x="984" y="641"/>
                  <a:pt x="984" y="641"/>
                </a:cubicBezTo>
                <a:cubicBezTo>
                  <a:pt x="969" y="987"/>
                  <a:pt x="1093" y="1314"/>
                  <a:pt x="1337" y="1559"/>
                </a:cubicBezTo>
                <a:cubicBezTo>
                  <a:pt x="784" y="2109"/>
                  <a:pt x="784" y="2109"/>
                  <a:pt x="784" y="2109"/>
                </a:cubicBezTo>
                <a:cubicBezTo>
                  <a:pt x="401" y="1724"/>
                  <a:pt x="186" y="1188"/>
                  <a:pt x="201" y="64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Oval 51">
            <a:extLst>
              <a:ext uri="{FF2B5EF4-FFF2-40B4-BE49-F238E27FC236}">
                <a16:creationId xmlns:a16="http://schemas.microsoft.com/office/drawing/2014/main" id="{22CD0C95-E590-48C0-9407-5A012DFD2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333" y="1889224"/>
            <a:ext cx="1639888" cy="163671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2">
            <a:extLst>
              <a:ext uri="{FF2B5EF4-FFF2-40B4-BE49-F238E27FC236}">
                <a16:creationId xmlns:a16="http://schemas.microsoft.com/office/drawing/2014/main" id="{05182671-946D-48D8-B194-27B96F4B83B8}"/>
              </a:ext>
            </a:extLst>
          </p:cNvPr>
          <p:cNvSpPr>
            <a:spLocks/>
          </p:cNvSpPr>
          <p:nvPr/>
        </p:nvSpPr>
        <p:spPr bwMode="auto">
          <a:xfrm>
            <a:off x="2387784" y="2060674"/>
            <a:ext cx="1350963" cy="1293813"/>
          </a:xfrm>
          <a:custGeom>
            <a:avLst/>
            <a:gdLst>
              <a:gd name="T0" fmla="*/ 568 w 1183"/>
              <a:gd name="T1" fmla="*/ 1136 h 1136"/>
              <a:gd name="T2" fmla="*/ 0 w 1183"/>
              <a:gd name="T3" fmla="*/ 568 h 1136"/>
              <a:gd name="T4" fmla="*/ 568 w 1183"/>
              <a:gd name="T5" fmla="*/ 0 h 1136"/>
              <a:gd name="T6" fmla="*/ 1136 w 1183"/>
              <a:gd name="T7" fmla="*/ 553 h 1136"/>
              <a:gd name="T8" fmla="*/ 1183 w 1183"/>
              <a:gd name="T9" fmla="*/ 505 h 1136"/>
              <a:gd name="T10" fmla="*/ 1183 w 1183"/>
              <a:gd name="T11" fmla="*/ 568 h 1136"/>
              <a:gd name="T12" fmla="*/ 1121 w 1183"/>
              <a:gd name="T13" fmla="*/ 631 h 1136"/>
              <a:gd name="T14" fmla="*/ 1058 w 1183"/>
              <a:gd name="T15" fmla="*/ 568 h 1136"/>
              <a:gd name="T16" fmla="*/ 1058 w 1183"/>
              <a:gd name="T17" fmla="*/ 505 h 1136"/>
              <a:gd name="T18" fmla="*/ 1105 w 1183"/>
              <a:gd name="T19" fmla="*/ 552 h 1136"/>
              <a:gd name="T20" fmla="*/ 568 w 1183"/>
              <a:gd name="T21" fmla="*/ 31 h 1136"/>
              <a:gd name="T22" fmla="*/ 31 w 1183"/>
              <a:gd name="T23" fmla="*/ 568 h 1136"/>
              <a:gd name="T24" fmla="*/ 568 w 1183"/>
              <a:gd name="T25" fmla="*/ 1105 h 1136"/>
              <a:gd name="T26" fmla="*/ 568 w 1183"/>
              <a:gd name="T27" fmla="*/ 1136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83" h="1136">
                <a:moveTo>
                  <a:pt x="568" y="1136"/>
                </a:moveTo>
                <a:cubicBezTo>
                  <a:pt x="254" y="1136"/>
                  <a:pt x="0" y="882"/>
                  <a:pt x="0" y="568"/>
                </a:cubicBezTo>
                <a:cubicBezTo>
                  <a:pt x="0" y="254"/>
                  <a:pt x="254" y="0"/>
                  <a:pt x="568" y="0"/>
                </a:cubicBezTo>
                <a:cubicBezTo>
                  <a:pt x="876" y="0"/>
                  <a:pt x="1127" y="245"/>
                  <a:pt x="1136" y="553"/>
                </a:cubicBezTo>
                <a:cubicBezTo>
                  <a:pt x="1183" y="505"/>
                  <a:pt x="1183" y="505"/>
                  <a:pt x="1183" y="505"/>
                </a:cubicBezTo>
                <a:cubicBezTo>
                  <a:pt x="1183" y="568"/>
                  <a:pt x="1183" y="568"/>
                  <a:pt x="1183" y="568"/>
                </a:cubicBezTo>
                <a:cubicBezTo>
                  <a:pt x="1121" y="631"/>
                  <a:pt x="1121" y="631"/>
                  <a:pt x="1121" y="631"/>
                </a:cubicBezTo>
                <a:cubicBezTo>
                  <a:pt x="1058" y="568"/>
                  <a:pt x="1058" y="568"/>
                  <a:pt x="1058" y="568"/>
                </a:cubicBezTo>
                <a:cubicBezTo>
                  <a:pt x="1058" y="505"/>
                  <a:pt x="1058" y="505"/>
                  <a:pt x="1058" y="505"/>
                </a:cubicBezTo>
                <a:cubicBezTo>
                  <a:pt x="1105" y="552"/>
                  <a:pt x="1105" y="552"/>
                  <a:pt x="1105" y="552"/>
                </a:cubicBezTo>
                <a:cubicBezTo>
                  <a:pt x="1096" y="263"/>
                  <a:pt x="859" y="31"/>
                  <a:pt x="568" y="31"/>
                </a:cubicBezTo>
                <a:cubicBezTo>
                  <a:pt x="272" y="31"/>
                  <a:pt x="31" y="271"/>
                  <a:pt x="31" y="568"/>
                </a:cubicBezTo>
                <a:cubicBezTo>
                  <a:pt x="31" y="864"/>
                  <a:pt x="272" y="1105"/>
                  <a:pt x="568" y="1105"/>
                </a:cubicBezTo>
                <a:cubicBezTo>
                  <a:pt x="568" y="1136"/>
                  <a:pt x="568" y="1136"/>
                  <a:pt x="568" y="11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59">
            <a:extLst>
              <a:ext uri="{FF2B5EF4-FFF2-40B4-BE49-F238E27FC236}">
                <a16:creationId xmlns:a16="http://schemas.microsoft.com/office/drawing/2014/main" id="{7F7010B6-1F83-4492-8FEE-5450D6B96C50}"/>
              </a:ext>
            </a:extLst>
          </p:cNvPr>
          <p:cNvSpPr>
            <a:spLocks/>
          </p:cNvSpPr>
          <p:nvPr/>
        </p:nvSpPr>
        <p:spPr bwMode="auto">
          <a:xfrm>
            <a:off x="2919597" y="2340071"/>
            <a:ext cx="230188" cy="274638"/>
          </a:xfrm>
          <a:custGeom>
            <a:avLst/>
            <a:gdLst>
              <a:gd name="T0" fmla="*/ 191 w 201"/>
              <a:gd name="T1" fmla="*/ 108 h 240"/>
              <a:gd name="T2" fmla="*/ 186 w 201"/>
              <a:gd name="T3" fmla="*/ 108 h 240"/>
              <a:gd name="T4" fmla="*/ 187 w 201"/>
              <a:gd name="T5" fmla="*/ 84 h 240"/>
              <a:gd name="T6" fmla="*/ 101 w 201"/>
              <a:gd name="T7" fmla="*/ 0 h 240"/>
              <a:gd name="T8" fmla="*/ 14 w 201"/>
              <a:gd name="T9" fmla="*/ 84 h 240"/>
              <a:gd name="T10" fmla="*/ 15 w 201"/>
              <a:gd name="T11" fmla="*/ 108 h 240"/>
              <a:gd name="T12" fmla="*/ 11 w 201"/>
              <a:gd name="T13" fmla="*/ 108 h 240"/>
              <a:gd name="T14" fmla="*/ 5 w 201"/>
              <a:gd name="T15" fmla="*/ 136 h 240"/>
              <a:gd name="T16" fmla="*/ 23 w 201"/>
              <a:gd name="T17" fmla="*/ 156 h 240"/>
              <a:gd name="T18" fmla="*/ 100 w 201"/>
              <a:gd name="T19" fmla="*/ 238 h 240"/>
              <a:gd name="T20" fmla="*/ 101 w 201"/>
              <a:gd name="T21" fmla="*/ 238 h 240"/>
              <a:gd name="T22" fmla="*/ 101 w 201"/>
              <a:gd name="T23" fmla="*/ 238 h 240"/>
              <a:gd name="T24" fmla="*/ 178 w 201"/>
              <a:gd name="T25" fmla="*/ 156 h 240"/>
              <a:gd name="T26" fmla="*/ 197 w 201"/>
              <a:gd name="T27" fmla="*/ 136 h 240"/>
              <a:gd name="T28" fmla="*/ 191 w 201"/>
              <a:gd name="T29" fmla="*/ 10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1" h="240">
                <a:moveTo>
                  <a:pt x="191" y="108"/>
                </a:moveTo>
                <a:cubicBezTo>
                  <a:pt x="189" y="108"/>
                  <a:pt x="188" y="108"/>
                  <a:pt x="186" y="108"/>
                </a:cubicBezTo>
                <a:cubicBezTo>
                  <a:pt x="187" y="103"/>
                  <a:pt x="187" y="88"/>
                  <a:pt x="187" y="84"/>
                </a:cubicBezTo>
                <a:cubicBezTo>
                  <a:pt x="189" y="34"/>
                  <a:pt x="149" y="0"/>
                  <a:pt x="101" y="0"/>
                </a:cubicBezTo>
                <a:cubicBezTo>
                  <a:pt x="53" y="0"/>
                  <a:pt x="13" y="34"/>
                  <a:pt x="14" y="84"/>
                </a:cubicBezTo>
                <a:cubicBezTo>
                  <a:pt x="14" y="88"/>
                  <a:pt x="14" y="103"/>
                  <a:pt x="15" y="108"/>
                </a:cubicBezTo>
                <a:cubicBezTo>
                  <a:pt x="13" y="108"/>
                  <a:pt x="12" y="108"/>
                  <a:pt x="11" y="108"/>
                </a:cubicBezTo>
                <a:cubicBezTo>
                  <a:pt x="3" y="111"/>
                  <a:pt x="0" y="124"/>
                  <a:pt x="5" y="136"/>
                </a:cubicBezTo>
                <a:cubicBezTo>
                  <a:pt x="8" y="148"/>
                  <a:pt x="16" y="155"/>
                  <a:pt x="23" y="156"/>
                </a:cubicBezTo>
                <a:cubicBezTo>
                  <a:pt x="31" y="240"/>
                  <a:pt x="100" y="238"/>
                  <a:pt x="100" y="238"/>
                </a:cubicBezTo>
                <a:cubicBezTo>
                  <a:pt x="101" y="238"/>
                  <a:pt x="101" y="238"/>
                  <a:pt x="101" y="238"/>
                </a:cubicBezTo>
                <a:cubicBezTo>
                  <a:pt x="101" y="238"/>
                  <a:pt x="101" y="238"/>
                  <a:pt x="101" y="238"/>
                </a:cubicBezTo>
                <a:cubicBezTo>
                  <a:pt x="101" y="238"/>
                  <a:pt x="171" y="240"/>
                  <a:pt x="178" y="156"/>
                </a:cubicBezTo>
                <a:cubicBezTo>
                  <a:pt x="185" y="155"/>
                  <a:pt x="193" y="148"/>
                  <a:pt x="197" y="136"/>
                </a:cubicBezTo>
                <a:cubicBezTo>
                  <a:pt x="201" y="124"/>
                  <a:pt x="198" y="111"/>
                  <a:pt x="191" y="1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60">
            <a:extLst>
              <a:ext uri="{FF2B5EF4-FFF2-40B4-BE49-F238E27FC236}">
                <a16:creationId xmlns:a16="http://schemas.microsoft.com/office/drawing/2014/main" id="{FBFDA323-1583-4EC8-99F0-D7E0900E36A5}"/>
              </a:ext>
            </a:extLst>
          </p:cNvPr>
          <p:cNvSpPr>
            <a:spLocks noEditPoints="1"/>
          </p:cNvSpPr>
          <p:nvPr/>
        </p:nvSpPr>
        <p:spPr bwMode="auto">
          <a:xfrm>
            <a:off x="2808472" y="2614709"/>
            <a:ext cx="506413" cy="374650"/>
          </a:xfrm>
          <a:custGeom>
            <a:avLst/>
            <a:gdLst>
              <a:gd name="T0" fmla="*/ 401 w 443"/>
              <a:gd name="T1" fmla="*/ 287 h 329"/>
              <a:gd name="T2" fmla="*/ 323 w 443"/>
              <a:gd name="T3" fmla="*/ 319 h 329"/>
              <a:gd name="T4" fmla="*/ 245 w 443"/>
              <a:gd name="T5" fmla="*/ 287 h 329"/>
              <a:gd name="T6" fmla="*/ 213 w 443"/>
              <a:gd name="T7" fmla="*/ 209 h 329"/>
              <a:gd name="T8" fmla="*/ 245 w 443"/>
              <a:gd name="T9" fmla="*/ 131 h 329"/>
              <a:gd name="T10" fmla="*/ 323 w 443"/>
              <a:gd name="T11" fmla="*/ 99 h 329"/>
              <a:gd name="T12" fmla="*/ 401 w 443"/>
              <a:gd name="T13" fmla="*/ 131 h 329"/>
              <a:gd name="T14" fmla="*/ 433 w 443"/>
              <a:gd name="T15" fmla="*/ 209 h 329"/>
              <a:gd name="T16" fmla="*/ 401 w 443"/>
              <a:gd name="T17" fmla="*/ 287 h 329"/>
              <a:gd name="T18" fmla="*/ 395 w 443"/>
              <a:gd name="T19" fmla="*/ 114 h 329"/>
              <a:gd name="T20" fmla="*/ 283 w 443"/>
              <a:gd name="T21" fmla="*/ 0 h 329"/>
              <a:gd name="T22" fmla="*/ 244 w 443"/>
              <a:gd name="T23" fmla="*/ 39 h 329"/>
              <a:gd name="T24" fmla="*/ 227 w 443"/>
              <a:gd name="T25" fmla="*/ 39 h 329"/>
              <a:gd name="T26" fmla="*/ 197 w 443"/>
              <a:gd name="T27" fmla="*/ 9 h 329"/>
              <a:gd name="T28" fmla="*/ 197 w 443"/>
              <a:gd name="T29" fmla="*/ 9 h 329"/>
              <a:gd name="T30" fmla="*/ 197 w 443"/>
              <a:gd name="T31" fmla="*/ 9 h 329"/>
              <a:gd name="T32" fmla="*/ 167 w 443"/>
              <a:gd name="T33" fmla="*/ 39 h 329"/>
              <a:gd name="T34" fmla="*/ 150 w 443"/>
              <a:gd name="T35" fmla="*/ 39 h 329"/>
              <a:gd name="T36" fmla="*/ 112 w 443"/>
              <a:gd name="T37" fmla="*/ 0 h 329"/>
              <a:gd name="T38" fmla="*/ 0 w 443"/>
              <a:gd name="T39" fmla="*/ 119 h 329"/>
              <a:gd name="T40" fmla="*/ 0 w 443"/>
              <a:gd name="T41" fmla="*/ 268 h 329"/>
              <a:gd name="T42" fmla="*/ 67 w 443"/>
              <a:gd name="T43" fmla="*/ 303 h 329"/>
              <a:gd name="T44" fmla="*/ 67 w 443"/>
              <a:gd name="T45" fmla="*/ 150 h 329"/>
              <a:gd name="T46" fmla="*/ 77 w 443"/>
              <a:gd name="T47" fmla="*/ 110 h 329"/>
              <a:gd name="T48" fmla="*/ 77 w 443"/>
              <a:gd name="T49" fmla="*/ 306 h 329"/>
              <a:gd name="T50" fmla="*/ 198 w 443"/>
              <a:gd name="T51" fmla="*/ 327 h 329"/>
              <a:gd name="T52" fmla="*/ 275 w 443"/>
              <a:gd name="T53" fmla="*/ 319 h 329"/>
              <a:gd name="T54" fmla="*/ 275 w 443"/>
              <a:gd name="T55" fmla="*/ 319 h 329"/>
              <a:gd name="T56" fmla="*/ 323 w 443"/>
              <a:gd name="T57" fmla="*/ 329 h 329"/>
              <a:gd name="T58" fmla="*/ 443 w 443"/>
              <a:gd name="T59" fmla="*/ 209 h 329"/>
              <a:gd name="T60" fmla="*/ 395 w 443"/>
              <a:gd name="T61" fmla="*/ 114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3" h="329">
                <a:moveTo>
                  <a:pt x="401" y="287"/>
                </a:moveTo>
                <a:cubicBezTo>
                  <a:pt x="380" y="307"/>
                  <a:pt x="352" y="319"/>
                  <a:pt x="323" y="319"/>
                </a:cubicBezTo>
                <a:cubicBezTo>
                  <a:pt x="294" y="319"/>
                  <a:pt x="266" y="307"/>
                  <a:pt x="245" y="287"/>
                </a:cubicBezTo>
                <a:cubicBezTo>
                  <a:pt x="225" y="266"/>
                  <a:pt x="213" y="238"/>
                  <a:pt x="213" y="209"/>
                </a:cubicBezTo>
                <a:cubicBezTo>
                  <a:pt x="213" y="180"/>
                  <a:pt x="225" y="152"/>
                  <a:pt x="245" y="131"/>
                </a:cubicBezTo>
                <a:cubicBezTo>
                  <a:pt x="266" y="111"/>
                  <a:pt x="294" y="99"/>
                  <a:pt x="323" y="99"/>
                </a:cubicBezTo>
                <a:cubicBezTo>
                  <a:pt x="352" y="99"/>
                  <a:pt x="380" y="111"/>
                  <a:pt x="401" y="131"/>
                </a:cubicBezTo>
                <a:cubicBezTo>
                  <a:pt x="421" y="152"/>
                  <a:pt x="433" y="180"/>
                  <a:pt x="433" y="209"/>
                </a:cubicBezTo>
                <a:cubicBezTo>
                  <a:pt x="433" y="238"/>
                  <a:pt x="421" y="266"/>
                  <a:pt x="401" y="287"/>
                </a:cubicBezTo>
                <a:close/>
                <a:moveTo>
                  <a:pt x="395" y="114"/>
                </a:moveTo>
                <a:cubicBezTo>
                  <a:pt x="392" y="53"/>
                  <a:pt x="343" y="3"/>
                  <a:pt x="283" y="0"/>
                </a:cubicBezTo>
                <a:cubicBezTo>
                  <a:pt x="244" y="39"/>
                  <a:pt x="244" y="39"/>
                  <a:pt x="244" y="39"/>
                </a:cubicBezTo>
                <a:cubicBezTo>
                  <a:pt x="239" y="44"/>
                  <a:pt x="232" y="44"/>
                  <a:pt x="227" y="39"/>
                </a:cubicBezTo>
                <a:cubicBezTo>
                  <a:pt x="197" y="9"/>
                  <a:pt x="197" y="9"/>
                  <a:pt x="197" y="9"/>
                </a:cubicBezTo>
                <a:cubicBezTo>
                  <a:pt x="197" y="9"/>
                  <a:pt x="197" y="9"/>
                  <a:pt x="197" y="9"/>
                </a:cubicBezTo>
                <a:cubicBezTo>
                  <a:pt x="197" y="9"/>
                  <a:pt x="197" y="9"/>
                  <a:pt x="197" y="9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63" y="44"/>
                  <a:pt x="155" y="44"/>
                  <a:pt x="150" y="39"/>
                </a:cubicBezTo>
                <a:cubicBezTo>
                  <a:pt x="112" y="0"/>
                  <a:pt x="112" y="0"/>
                  <a:pt x="112" y="0"/>
                </a:cubicBezTo>
                <a:cubicBezTo>
                  <a:pt x="50" y="4"/>
                  <a:pt x="0" y="56"/>
                  <a:pt x="0" y="119"/>
                </a:cubicBezTo>
                <a:cubicBezTo>
                  <a:pt x="0" y="268"/>
                  <a:pt x="0" y="268"/>
                  <a:pt x="0" y="268"/>
                </a:cubicBezTo>
                <a:cubicBezTo>
                  <a:pt x="21" y="282"/>
                  <a:pt x="43" y="294"/>
                  <a:pt x="67" y="303"/>
                </a:cubicBezTo>
                <a:cubicBezTo>
                  <a:pt x="67" y="150"/>
                  <a:pt x="67" y="150"/>
                  <a:pt x="67" y="150"/>
                </a:cubicBezTo>
                <a:cubicBezTo>
                  <a:pt x="67" y="133"/>
                  <a:pt x="70" y="120"/>
                  <a:pt x="77" y="110"/>
                </a:cubicBezTo>
                <a:cubicBezTo>
                  <a:pt x="77" y="110"/>
                  <a:pt x="77" y="192"/>
                  <a:pt x="77" y="306"/>
                </a:cubicBezTo>
                <a:cubicBezTo>
                  <a:pt x="114" y="320"/>
                  <a:pt x="155" y="327"/>
                  <a:pt x="198" y="327"/>
                </a:cubicBezTo>
                <a:cubicBezTo>
                  <a:pt x="224" y="327"/>
                  <a:pt x="250" y="324"/>
                  <a:pt x="275" y="319"/>
                </a:cubicBezTo>
                <a:cubicBezTo>
                  <a:pt x="275" y="319"/>
                  <a:pt x="275" y="319"/>
                  <a:pt x="275" y="319"/>
                </a:cubicBezTo>
                <a:cubicBezTo>
                  <a:pt x="290" y="325"/>
                  <a:pt x="306" y="329"/>
                  <a:pt x="323" y="329"/>
                </a:cubicBezTo>
                <a:cubicBezTo>
                  <a:pt x="389" y="329"/>
                  <a:pt x="443" y="275"/>
                  <a:pt x="443" y="209"/>
                </a:cubicBezTo>
                <a:cubicBezTo>
                  <a:pt x="443" y="170"/>
                  <a:pt x="424" y="136"/>
                  <a:pt x="395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61">
            <a:extLst>
              <a:ext uri="{FF2B5EF4-FFF2-40B4-BE49-F238E27FC236}">
                <a16:creationId xmlns:a16="http://schemas.microsoft.com/office/drawing/2014/main" id="{A5C348AB-7B15-4BF0-8F7B-F053A977FF68}"/>
              </a:ext>
            </a:extLst>
          </p:cNvPr>
          <p:cNvSpPr>
            <a:spLocks/>
          </p:cNvSpPr>
          <p:nvPr/>
        </p:nvSpPr>
        <p:spPr bwMode="auto">
          <a:xfrm>
            <a:off x="3132321" y="2767109"/>
            <a:ext cx="90488" cy="171450"/>
          </a:xfrm>
          <a:custGeom>
            <a:avLst/>
            <a:gdLst>
              <a:gd name="T0" fmla="*/ 74 w 80"/>
              <a:gd name="T1" fmla="*/ 82 h 150"/>
              <a:gd name="T2" fmla="*/ 50 w 80"/>
              <a:gd name="T3" fmla="*/ 66 h 150"/>
              <a:gd name="T4" fmla="*/ 48 w 80"/>
              <a:gd name="T5" fmla="*/ 65 h 150"/>
              <a:gd name="T6" fmla="*/ 34 w 80"/>
              <a:gd name="T7" fmla="*/ 57 h 150"/>
              <a:gd name="T8" fmla="*/ 29 w 80"/>
              <a:gd name="T9" fmla="*/ 53 h 150"/>
              <a:gd name="T10" fmla="*/ 28 w 80"/>
              <a:gd name="T11" fmla="*/ 52 h 150"/>
              <a:gd name="T12" fmla="*/ 27 w 80"/>
              <a:gd name="T13" fmla="*/ 46 h 150"/>
              <a:gd name="T14" fmla="*/ 29 w 80"/>
              <a:gd name="T15" fmla="*/ 39 h 150"/>
              <a:gd name="T16" fmla="*/ 31 w 80"/>
              <a:gd name="T17" fmla="*/ 37 h 150"/>
              <a:gd name="T18" fmla="*/ 42 w 80"/>
              <a:gd name="T19" fmla="*/ 34 h 150"/>
              <a:gd name="T20" fmla="*/ 48 w 80"/>
              <a:gd name="T21" fmla="*/ 34 h 150"/>
              <a:gd name="T22" fmla="*/ 55 w 80"/>
              <a:gd name="T23" fmla="*/ 35 h 150"/>
              <a:gd name="T24" fmla="*/ 71 w 80"/>
              <a:gd name="T25" fmla="*/ 41 h 150"/>
              <a:gd name="T26" fmla="*/ 79 w 80"/>
              <a:gd name="T27" fmla="*/ 21 h 150"/>
              <a:gd name="T28" fmla="*/ 61 w 80"/>
              <a:gd name="T29" fmla="*/ 14 h 150"/>
              <a:gd name="T30" fmla="*/ 48 w 80"/>
              <a:gd name="T31" fmla="*/ 12 h 150"/>
              <a:gd name="T32" fmla="*/ 48 w 80"/>
              <a:gd name="T33" fmla="*/ 0 h 150"/>
              <a:gd name="T34" fmla="*/ 29 w 80"/>
              <a:gd name="T35" fmla="*/ 0 h 150"/>
              <a:gd name="T36" fmla="*/ 29 w 80"/>
              <a:gd name="T37" fmla="*/ 13 h 150"/>
              <a:gd name="T38" fmla="*/ 12 w 80"/>
              <a:gd name="T39" fmla="*/ 21 h 150"/>
              <a:gd name="T40" fmla="*/ 1 w 80"/>
              <a:gd name="T41" fmla="*/ 47 h 150"/>
              <a:gd name="T42" fmla="*/ 5 w 80"/>
              <a:gd name="T43" fmla="*/ 62 h 150"/>
              <a:gd name="T44" fmla="*/ 14 w 80"/>
              <a:gd name="T45" fmla="*/ 73 h 150"/>
              <a:gd name="T46" fmla="*/ 29 w 80"/>
              <a:gd name="T47" fmla="*/ 83 h 150"/>
              <a:gd name="T48" fmla="*/ 31 w 80"/>
              <a:gd name="T49" fmla="*/ 84 h 150"/>
              <a:gd name="T50" fmla="*/ 47 w 80"/>
              <a:gd name="T51" fmla="*/ 92 h 150"/>
              <a:gd name="T52" fmla="*/ 48 w 80"/>
              <a:gd name="T53" fmla="*/ 93 h 150"/>
              <a:gd name="T54" fmla="*/ 52 w 80"/>
              <a:gd name="T55" fmla="*/ 97 h 150"/>
              <a:gd name="T56" fmla="*/ 55 w 80"/>
              <a:gd name="T57" fmla="*/ 104 h 150"/>
              <a:gd name="T58" fmla="*/ 50 w 80"/>
              <a:gd name="T59" fmla="*/ 113 h 150"/>
              <a:gd name="T60" fmla="*/ 48 w 80"/>
              <a:gd name="T61" fmla="*/ 115 h 150"/>
              <a:gd name="T62" fmla="*/ 37 w 80"/>
              <a:gd name="T63" fmla="*/ 117 h 150"/>
              <a:gd name="T64" fmla="*/ 29 w 80"/>
              <a:gd name="T65" fmla="*/ 116 h 150"/>
              <a:gd name="T66" fmla="*/ 21 w 80"/>
              <a:gd name="T67" fmla="*/ 114 h 150"/>
              <a:gd name="T68" fmla="*/ 0 w 80"/>
              <a:gd name="T69" fmla="*/ 107 h 150"/>
              <a:gd name="T70" fmla="*/ 0 w 80"/>
              <a:gd name="T71" fmla="*/ 131 h 150"/>
              <a:gd name="T72" fmla="*/ 29 w 80"/>
              <a:gd name="T73" fmla="*/ 138 h 150"/>
              <a:gd name="T74" fmla="*/ 29 w 80"/>
              <a:gd name="T75" fmla="*/ 150 h 150"/>
              <a:gd name="T76" fmla="*/ 48 w 80"/>
              <a:gd name="T77" fmla="*/ 150 h 150"/>
              <a:gd name="T78" fmla="*/ 48 w 80"/>
              <a:gd name="T79" fmla="*/ 137 h 150"/>
              <a:gd name="T80" fmla="*/ 68 w 80"/>
              <a:gd name="T81" fmla="*/ 129 h 150"/>
              <a:gd name="T82" fmla="*/ 80 w 80"/>
              <a:gd name="T83" fmla="*/ 102 h 150"/>
              <a:gd name="T84" fmla="*/ 74 w 80"/>
              <a:gd name="T85" fmla="*/ 8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150">
                <a:moveTo>
                  <a:pt x="74" y="82"/>
                </a:moveTo>
                <a:cubicBezTo>
                  <a:pt x="69" y="77"/>
                  <a:pt x="62" y="71"/>
                  <a:pt x="50" y="66"/>
                </a:cubicBezTo>
                <a:cubicBezTo>
                  <a:pt x="49" y="65"/>
                  <a:pt x="49" y="65"/>
                  <a:pt x="48" y="65"/>
                </a:cubicBezTo>
                <a:cubicBezTo>
                  <a:pt x="41" y="61"/>
                  <a:pt x="36" y="59"/>
                  <a:pt x="34" y="57"/>
                </a:cubicBezTo>
                <a:cubicBezTo>
                  <a:pt x="32" y="56"/>
                  <a:pt x="30" y="55"/>
                  <a:pt x="29" y="53"/>
                </a:cubicBezTo>
                <a:cubicBezTo>
                  <a:pt x="29" y="53"/>
                  <a:pt x="29" y="52"/>
                  <a:pt x="28" y="52"/>
                </a:cubicBezTo>
                <a:cubicBezTo>
                  <a:pt x="27" y="50"/>
                  <a:pt x="27" y="48"/>
                  <a:pt x="27" y="46"/>
                </a:cubicBezTo>
                <a:cubicBezTo>
                  <a:pt x="27" y="43"/>
                  <a:pt x="28" y="41"/>
                  <a:pt x="29" y="39"/>
                </a:cubicBezTo>
                <a:cubicBezTo>
                  <a:pt x="30" y="38"/>
                  <a:pt x="30" y="38"/>
                  <a:pt x="31" y="37"/>
                </a:cubicBezTo>
                <a:cubicBezTo>
                  <a:pt x="33" y="35"/>
                  <a:pt x="37" y="34"/>
                  <a:pt x="42" y="34"/>
                </a:cubicBezTo>
                <a:cubicBezTo>
                  <a:pt x="44" y="34"/>
                  <a:pt x="46" y="34"/>
                  <a:pt x="48" y="34"/>
                </a:cubicBezTo>
                <a:cubicBezTo>
                  <a:pt x="50" y="34"/>
                  <a:pt x="53" y="35"/>
                  <a:pt x="55" y="35"/>
                </a:cubicBezTo>
                <a:cubicBezTo>
                  <a:pt x="59" y="36"/>
                  <a:pt x="65" y="38"/>
                  <a:pt x="71" y="41"/>
                </a:cubicBezTo>
                <a:cubicBezTo>
                  <a:pt x="79" y="21"/>
                  <a:pt x="79" y="21"/>
                  <a:pt x="79" y="21"/>
                </a:cubicBezTo>
                <a:cubicBezTo>
                  <a:pt x="73" y="18"/>
                  <a:pt x="67" y="16"/>
                  <a:pt x="61" y="14"/>
                </a:cubicBezTo>
                <a:cubicBezTo>
                  <a:pt x="57" y="13"/>
                  <a:pt x="53" y="12"/>
                  <a:pt x="48" y="12"/>
                </a:cubicBezTo>
                <a:cubicBezTo>
                  <a:pt x="48" y="0"/>
                  <a:pt x="48" y="0"/>
                  <a:pt x="4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13"/>
                  <a:pt x="29" y="13"/>
                  <a:pt x="29" y="13"/>
                </a:cubicBezTo>
                <a:cubicBezTo>
                  <a:pt x="23" y="15"/>
                  <a:pt x="17" y="17"/>
                  <a:pt x="12" y="21"/>
                </a:cubicBezTo>
                <a:cubicBezTo>
                  <a:pt x="5" y="27"/>
                  <a:pt x="1" y="36"/>
                  <a:pt x="1" y="47"/>
                </a:cubicBezTo>
                <a:cubicBezTo>
                  <a:pt x="1" y="53"/>
                  <a:pt x="3" y="58"/>
                  <a:pt x="5" y="62"/>
                </a:cubicBezTo>
                <a:cubicBezTo>
                  <a:pt x="7" y="66"/>
                  <a:pt x="10" y="70"/>
                  <a:pt x="14" y="73"/>
                </a:cubicBezTo>
                <a:cubicBezTo>
                  <a:pt x="17" y="76"/>
                  <a:pt x="22" y="80"/>
                  <a:pt x="29" y="83"/>
                </a:cubicBezTo>
                <a:cubicBezTo>
                  <a:pt x="30" y="83"/>
                  <a:pt x="30" y="83"/>
                  <a:pt x="31" y="84"/>
                </a:cubicBezTo>
                <a:cubicBezTo>
                  <a:pt x="39" y="87"/>
                  <a:pt x="44" y="90"/>
                  <a:pt x="47" y="92"/>
                </a:cubicBezTo>
                <a:cubicBezTo>
                  <a:pt x="47" y="92"/>
                  <a:pt x="48" y="93"/>
                  <a:pt x="48" y="93"/>
                </a:cubicBezTo>
                <a:cubicBezTo>
                  <a:pt x="50" y="94"/>
                  <a:pt x="51" y="96"/>
                  <a:pt x="52" y="97"/>
                </a:cubicBezTo>
                <a:cubicBezTo>
                  <a:pt x="54" y="99"/>
                  <a:pt x="55" y="101"/>
                  <a:pt x="55" y="104"/>
                </a:cubicBezTo>
                <a:cubicBezTo>
                  <a:pt x="55" y="108"/>
                  <a:pt x="53" y="111"/>
                  <a:pt x="50" y="113"/>
                </a:cubicBezTo>
                <a:cubicBezTo>
                  <a:pt x="49" y="114"/>
                  <a:pt x="49" y="114"/>
                  <a:pt x="48" y="115"/>
                </a:cubicBezTo>
                <a:cubicBezTo>
                  <a:pt x="45" y="116"/>
                  <a:pt x="41" y="117"/>
                  <a:pt x="37" y="117"/>
                </a:cubicBezTo>
                <a:cubicBezTo>
                  <a:pt x="34" y="117"/>
                  <a:pt x="32" y="117"/>
                  <a:pt x="29" y="116"/>
                </a:cubicBezTo>
                <a:cubicBezTo>
                  <a:pt x="27" y="116"/>
                  <a:pt x="24" y="115"/>
                  <a:pt x="21" y="114"/>
                </a:cubicBezTo>
                <a:cubicBezTo>
                  <a:pt x="15" y="113"/>
                  <a:pt x="8" y="110"/>
                  <a:pt x="0" y="107"/>
                </a:cubicBezTo>
                <a:cubicBezTo>
                  <a:pt x="0" y="131"/>
                  <a:pt x="0" y="131"/>
                  <a:pt x="0" y="131"/>
                </a:cubicBezTo>
                <a:cubicBezTo>
                  <a:pt x="9" y="135"/>
                  <a:pt x="18" y="138"/>
                  <a:pt x="29" y="138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48" y="150"/>
                  <a:pt x="48" y="150"/>
                  <a:pt x="48" y="150"/>
                </a:cubicBezTo>
                <a:cubicBezTo>
                  <a:pt x="48" y="137"/>
                  <a:pt x="48" y="137"/>
                  <a:pt x="48" y="137"/>
                </a:cubicBezTo>
                <a:cubicBezTo>
                  <a:pt x="56" y="136"/>
                  <a:pt x="63" y="133"/>
                  <a:pt x="68" y="129"/>
                </a:cubicBezTo>
                <a:cubicBezTo>
                  <a:pt x="76" y="122"/>
                  <a:pt x="80" y="114"/>
                  <a:pt x="80" y="102"/>
                </a:cubicBezTo>
                <a:cubicBezTo>
                  <a:pt x="80" y="94"/>
                  <a:pt x="78" y="88"/>
                  <a:pt x="74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4C03AEF5-E097-43D5-BF8F-65D3019F1079}"/>
              </a:ext>
            </a:extLst>
          </p:cNvPr>
          <p:cNvSpPr/>
          <p:nvPr/>
        </p:nvSpPr>
        <p:spPr>
          <a:xfrm>
            <a:off x="4525138" y="2385163"/>
            <a:ext cx="343116" cy="343114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7DBB4463-573E-4587-B98E-49BDE8587F28}"/>
              </a:ext>
            </a:extLst>
          </p:cNvPr>
          <p:cNvSpPr/>
          <p:nvPr/>
        </p:nvSpPr>
        <p:spPr>
          <a:xfrm>
            <a:off x="5589003" y="3354485"/>
            <a:ext cx="343116" cy="343114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76E34A55-3253-450A-8691-9EEF3EE1B8EC}"/>
              </a:ext>
            </a:extLst>
          </p:cNvPr>
          <p:cNvSpPr/>
          <p:nvPr/>
        </p:nvSpPr>
        <p:spPr>
          <a:xfrm>
            <a:off x="5566287" y="4804588"/>
            <a:ext cx="343116" cy="343114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69F7A13F-F74B-49C5-A748-42909C0285D6}"/>
              </a:ext>
            </a:extLst>
          </p:cNvPr>
          <p:cNvSpPr/>
          <p:nvPr/>
        </p:nvSpPr>
        <p:spPr>
          <a:xfrm>
            <a:off x="4626073" y="5780248"/>
            <a:ext cx="343116" cy="343114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FAA27F06-47D1-40C9-84A3-F88B83DFA3AD}"/>
              </a:ext>
            </a:extLst>
          </p:cNvPr>
          <p:cNvSpPr/>
          <p:nvPr/>
        </p:nvSpPr>
        <p:spPr>
          <a:xfrm>
            <a:off x="3149785" y="5725309"/>
            <a:ext cx="343116" cy="343114"/>
          </a:xfrm>
          <a:prstGeom prst="ellipse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5E99EBBB-0E83-4F4E-9786-424D16752E70}"/>
              </a:ext>
            </a:extLst>
          </p:cNvPr>
          <p:cNvSpPr/>
          <p:nvPr/>
        </p:nvSpPr>
        <p:spPr>
          <a:xfrm>
            <a:off x="2112721" y="4520977"/>
            <a:ext cx="343116" cy="343114"/>
          </a:xfrm>
          <a:prstGeom prst="ellipse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FDEC9C-78DB-4810-A95D-1733F39371F5}"/>
              </a:ext>
            </a:extLst>
          </p:cNvPr>
          <p:cNvSpPr txBox="1"/>
          <p:nvPr/>
        </p:nvSpPr>
        <p:spPr>
          <a:xfrm>
            <a:off x="7962044" y="1178260"/>
            <a:ext cx="3947976" cy="7109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kk-KZ" sz="1600" b="1" dirty="0">
                <a:solidFill>
                  <a:srgbClr val="0070C0"/>
                </a:solidFill>
                <a:latin typeface="Arial" pitchFamily="34" charset="0"/>
                <a:ea typeface="Open Sans" charset="0"/>
                <a:cs typeface="Arial" pitchFamily="34" charset="0"/>
              </a:rPr>
              <a:t>Мекен жайымыз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600" b="1" dirty="0">
              <a:solidFill>
                <a:srgbClr val="0070C0"/>
              </a:solidFill>
              <a:latin typeface="Arial" pitchFamily="34" charset="0"/>
              <a:ea typeface="Open Sans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Алматы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қаласы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Шемякин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көшесі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131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үй</a:t>
            </a:r>
            <a:endParaRPr lang="en-US" sz="1600" dirty="0">
              <a:solidFill>
                <a:schemeClr val="tx1">
                  <a:alpha val="7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28">
            <a:extLst>
              <a:ext uri="{FF2B5EF4-FFF2-40B4-BE49-F238E27FC236}">
                <a16:creationId xmlns:a16="http://schemas.microsoft.com/office/drawing/2014/main" id="{E1160980-C477-4CF4-A321-A60B72A109D5}"/>
              </a:ext>
            </a:extLst>
          </p:cNvPr>
          <p:cNvSpPr/>
          <p:nvPr/>
        </p:nvSpPr>
        <p:spPr>
          <a:xfrm>
            <a:off x="7422643" y="1254630"/>
            <a:ext cx="343116" cy="343114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21" name="Oval 30">
            <a:extLst>
              <a:ext uri="{FF2B5EF4-FFF2-40B4-BE49-F238E27FC236}">
                <a16:creationId xmlns:a16="http://schemas.microsoft.com/office/drawing/2014/main" id="{37600847-31AA-4DC9-AD86-D07F5E157C66}"/>
              </a:ext>
            </a:extLst>
          </p:cNvPr>
          <p:cNvSpPr/>
          <p:nvPr/>
        </p:nvSpPr>
        <p:spPr>
          <a:xfrm>
            <a:off x="7422643" y="2169149"/>
            <a:ext cx="343116" cy="343114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2" name="Oval 32">
            <a:extLst>
              <a:ext uri="{FF2B5EF4-FFF2-40B4-BE49-F238E27FC236}">
                <a16:creationId xmlns:a16="http://schemas.microsoft.com/office/drawing/2014/main" id="{64FA0A96-16EE-4062-8A61-0C889790AC17}"/>
              </a:ext>
            </a:extLst>
          </p:cNvPr>
          <p:cNvSpPr/>
          <p:nvPr/>
        </p:nvSpPr>
        <p:spPr>
          <a:xfrm>
            <a:off x="7422643" y="3083668"/>
            <a:ext cx="343116" cy="343114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23" name="Oval 34">
            <a:extLst>
              <a:ext uri="{FF2B5EF4-FFF2-40B4-BE49-F238E27FC236}">
                <a16:creationId xmlns:a16="http://schemas.microsoft.com/office/drawing/2014/main" id="{5A6D4B60-E3A1-45FB-94B5-8AA4A77C54FB}"/>
              </a:ext>
            </a:extLst>
          </p:cNvPr>
          <p:cNvSpPr/>
          <p:nvPr/>
        </p:nvSpPr>
        <p:spPr>
          <a:xfrm>
            <a:off x="7422643" y="3998187"/>
            <a:ext cx="343116" cy="343114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24" name="Oval 36">
            <a:extLst>
              <a:ext uri="{FF2B5EF4-FFF2-40B4-BE49-F238E27FC236}">
                <a16:creationId xmlns:a16="http://schemas.microsoft.com/office/drawing/2014/main" id="{DFC6778A-24C6-4123-BA72-83E8F91A7823}"/>
              </a:ext>
            </a:extLst>
          </p:cNvPr>
          <p:cNvSpPr/>
          <p:nvPr/>
        </p:nvSpPr>
        <p:spPr>
          <a:xfrm>
            <a:off x="7422643" y="4912706"/>
            <a:ext cx="343116" cy="343114"/>
          </a:xfrm>
          <a:prstGeom prst="ellipse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047C93-B294-4DFE-A945-82776371798E}"/>
              </a:ext>
            </a:extLst>
          </p:cNvPr>
          <p:cNvSpPr txBox="1"/>
          <p:nvPr/>
        </p:nvSpPr>
        <p:spPr>
          <a:xfrm>
            <a:off x="7962044" y="2062711"/>
            <a:ext cx="2875005" cy="7971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600" b="1" dirty="0" err="1">
                <a:latin typeface="Arial" pitchFamily="34" charset="0"/>
                <a:cs typeface="Arial" pitchFamily="34" charset="0"/>
              </a:rPr>
              <a:t>Телефондар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393-30-79; 393-30-77;</a:t>
            </a:r>
            <a:endParaRPr lang="en-US" dirty="0">
              <a:solidFill>
                <a:schemeClr val="tx1">
                  <a:alpha val="7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0A0188-81C7-4546-8E38-DA31C3FE4CD9}"/>
              </a:ext>
            </a:extLst>
          </p:cNvPr>
          <p:cNvSpPr txBox="1"/>
          <p:nvPr/>
        </p:nvSpPr>
        <p:spPr>
          <a:xfrm>
            <a:off x="7948368" y="2992981"/>
            <a:ext cx="2875005" cy="6986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Эл. адрес: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Open Sans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pedkol1@ list.ru</a:t>
            </a:r>
            <a:endParaRPr lang="en-US" dirty="0">
              <a:solidFill>
                <a:schemeClr val="tx1">
                  <a:alpha val="7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8A63E8-B1D5-481C-A9BD-5DED3E06BA17}"/>
              </a:ext>
            </a:extLst>
          </p:cNvPr>
          <p:cNvSpPr txBox="1"/>
          <p:nvPr/>
        </p:nvSpPr>
        <p:spPr>
          <a:xfrm>
            <a:off x="7908839" y="3851628"/>
            <a:ext cx="2875005" cy="7173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Колледж сайты:</a:t>
            </a:r>
            <a:endParaRPr lang="en-US" sz="1600" b="1" dirty="0">
              <a:solidFill>
                <a:srgbClr val="0070C0"/>
              </a:solidFill>
              <a:latin typeface="Arial" pitchFamily="34" charset="0"/>
              <a:ea typeface="Open Sans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www.ped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kol</a:t>
            </a:r>
            <a:r>
              <a:rPr lang="ru-RU" dirty="0">
                <a:latin typeface="Arial" pitchFamily="34" charset="0"/>
                <a:cs typeface="Arial" pitchFamily="34" charset="0"/>
              </a:rPr>
              <a:t>1</a:t>
            </a:r>
            <a:r>
              <a:rPr lang="kk-KZ" dirty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edu</a:t>
            </a:r>
            <a:r>
              <a:rPr lang="kk-KZ" dirty="0"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>
                <a:latin typeface="Arial" pitchFamily="34" charset="0"/>
                <a:cs typeface="Arial" pitchFamily="34" charset="0"/>
              </a:rPr>
              <a:t>z</a:t>
            </a:r>
            <a:endParaRPr lang="en-US" dirty="0">
              <a:solidFill>
                <a:schemeClr val="tx1">
                  <a:alpha val="7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F7E813-2898-4CDF-B232-28577A5E15B7}"/>
              </a:ext>
            </a:extLst>
          </p:cNvPr>
          <p:cNvSpPr txBox="1"/>
          <p:nvPr/>
        </p:nvSpPr>
        <p:spPr>
          <a:xfrm>
            <a:off x="7948368" y="4804588"/>
            <a:ext cx="2875005" cy="6155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kk-KZ" sz="1600" b="1" dirty="0">
                <a:solidFill>
                  <a:srgbClr val="7030A0"/>
                </a:solidFill>
                <a:latin typeface="Arial" pitchFamily="34" charset="0"/>
                <a:ea typeface="Open Sans" charset="0"/>
                <a:cs typeface="Arial" pitchFamily="34" charset="0"/>
              </a:rPr>
              <a:t>Инстаграмм</a:t>
            </a:r>
            <a:r>
              <a:rPr lang="en-US" sz="1600" b="1" dirty="0">
                <a:solidFill>
                  <a:srgbClr val="7030A0"/>
                </a:solidFill>
                <a:latin typeface="Arial" pitchFamily="34" charset="0"/>
                <a:ea typeface="Open Sans" charset="0"/>
                <a:cs typeface="Arial" pitchFamily="34" charset="0"/>
              </a:rPr>
              <a:t>:</a:t>
            </a:r>
          </a:p>
          <a:p>
            <a:r>
              <a:rPr lang="en-US" dirty="0">
                <a:latin typeface="Arial" pitchFamily="34" charset="0"/>
                <a:ea typeface="Open Sans" charset="0"/>
                <a:cs typeface="Arial" pitchFamily="34" charset="0"/>
              </a:rPr>
              <a:t>pedcollege1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6D2C421-5DAF-4EA9-A1A1-98B8300660A1}"/>
              </a:ext>
            </a:extLst>
          </p:cNvPr>
          <p:cNvSpPr/>
          <p:nvPr/>
        </p:nvSpPr>
        <p:spPr>
          <a:xfrm>
            <a:off x="871247" y="585216"/>
            <a:ext cx="573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Пед.колледж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№1 –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танымал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БРЕНД.</a:t>
            </a:r>
          </a:p>
          <a:p>
            <a:pPr algn="ctr"/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Жарқын болашағыңызды бізден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бастаңыз!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88B54E7-3478-425F-A356-053F74804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03" y="1990184"/>
            <a:ext cx="708160" cy="708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A8E5E5F-1F22-4D4D-A271-47D3AF6A8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04" y="2851141"/>
            <a:ext cx="765035" cy="76503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40CD107-4C2F-4F7B-94A1-42B3F9668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03" y="4846616"/>
            <a:ext cx="703060" cy="703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Рисунок 32" descr="WhatsApp Image 2021-02-15 at 23.44.48.jpeg">
            <a:extLst>
              <a:ext uri="{FF2B5EF4-FFF2-40B4-BE49-F238E27FC236}">
                <a16:creationId xmlns:a16="http://schemas.microsoft.com/office/drawing/2014/main" id="{05D0F27D-CFB1-4734-B330-9F48F9B2BD6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0109" y="1758810"/>
            <a:ext cx="1849175" cy="1849175"/>
          </a:xfrm>
          <a:prstGeom prst="ellipse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A584CAF-1CED-497F-A0A3-063AA3D800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32" y="1071319"/>
            <a:ext cx="757931" cy="75793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3BFBBA6-F53F-44A4-B66C-2A571D3482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5156" r="12564" b="10129"/>
          <a:stretch/>
        </p:blipFill>
        <p:spPr>
          <a:xfrm>
            <a:off x="7143803" y="3829548"/>
            <a:ext cx="765036" cy="808519"/>
          </a:xfrm>
          <a:prstGeom prst="rect">
            <a:avLst/>
          </a:prstGeom>
        </p:spPr>
      </p:pic>
      <p:pic>
        <p:nvPicPr>
          <p:cNvPr id="37" name="Рисунок 36" descr="preview-dpdf-cod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722" y="3525937"/>
            <a:ext cx="1759473" cy="1759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447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34336"/>
            <a:ext cx="11568608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қадам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gz.bilim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lmaty.kz</a:t>
            </a:r>
            <a:r>
              <a:rPr lang="kk-K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веб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сайтына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тіркелу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8650817" y="4484247"/>
            <a:ext cx="0" cy="142875"/>
          </a:xfrm>
          <a:prstGeom prst="line">
            <a:avLst/>
          </a:prstGeom>
          <a:noFill/>
          <a:ln w="9525">
            <a:solidFill>
              <a:srgbClr val="1C1C1C">
                <a:alpha val="39999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26128" y="2857495"/>
            <a:ext cx="4459909" cy="28315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Байланыс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мәліметтері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Электрондық пошта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Толық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аты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жөні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</a:t>
            </a:r>
            <a:endParaRPr lang="kk-KZ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Құпия сөз құрастыру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Жеке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деректерді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өңдеуге келісім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беруді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белгілеу</a:t>
            </a:r>
            <a:endParaRPr lang="kk-KZ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Тіркелу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endParaRPr lang="en-US" sz="1400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black">
          <a:xfrm>
            <a:off x="1142966" y="1463032"/>
            <a:ext cx="8549674" cy="374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ТІРКЕЛУ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бөліміндегі барлық өрістерді толтыру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9072" y="164592"/>
            <a:ext cx="1408176" cy="740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Объект 5">
            <a:extLst>
              <a:ext uri="{FF2B5EF4-FFF2-40B4-BE49-F238E27FC236}">
                <a16:creationId xmlns:a16="http://schemas.microsoft.com/office/drawing/2014/main" id="{E21584EA-66D9-A598-3CCC-767BC571F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67" b="8272"/>
          <a:stretch/>
        </p:blipFill>
        <p:spPr>
          <a:xfrm>
            <a:off x="4969642" y="2246050"/>
            <a:ext cx="7062808" cy="42701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4606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9072" y="164592"/>
            <a:ext cx="1408176" cy="740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5273" y="393192"/>
            <a:ext cx="6991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қадам</a:t>
            </a: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Кәсіби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диагностикадан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өту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799" y="2244436"/>
            <a:ext cx="4094431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kk-K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Қалауыңыз бойынша,кәсіби бағытты анықтау үшін сауалнама тапсыруға болады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D039BDC-24BB-8EDF-D6E9-CD2CF3710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013" t="6283" r="16438" b="10867"/>
          <a:stretch/>
        </p:blipFill>
        <p:spPr bwMode="auto">
          <a:xfrm>
            <a:off x="5103217" y="1566250"/>
            <a:ext cx="6907267" cy="48254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582" y="164592"/>
            <a:ext cx="10635610" cy="97840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қадам</a:t>
            </a: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Өтінім</a:t>
            </a: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беру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887" y="1600203"/>
            <a:ext cx="504278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Өтінім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беру 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бөліміндегі барлық өрістерді толтыру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Толық аты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-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жөні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Білімі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Оқыту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тілі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Ж</a:t>
            </a:r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CH </a:t>
            </a:r>
            <a:endParaRPr lang="kk-KZ" sz="24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Білім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туралы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аттестаттың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сканерленген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нұсқасын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қосымшасымен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қоса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тіркеу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қажет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куәлік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9072" y="164592"/>
            <a:ext cx="1408176" cy="740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6F1E91B-7649-9425-7591-5718CB143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056" t="19424" r="30892" b="13820"/>
          <a:stretch/>
        </p:blipFill>
        <p:spPr bwMode="auto">
          <a:xfrm>
            <a:off x="5554970" y="1376039"/>
            <a:ext cx="6424594" cy="4743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74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9072" y="164592"/>
            <a:ext cx="1408176" cy="740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64592"/>
            <a:ext cx="10972800" cy="97840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қадам 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Мамандық және 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колледж </a:t>
            </a:r>
            <a:r>
              <a:rPr lang="ru-RU" sz="4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таңдау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690255"/>
            <a:ext cx="4941455" cy="43780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 керек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 ең жоғары басымдылыққа ие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мамандықты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төртінші жолда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басымдылыққа ие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мамандықты таңдағаныңызға назар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аударыңыз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таңдасаңыз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Алматы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қаласының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колледждер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керек.</a:t>
            </a:r>
          </a:p>
          <a:p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3F6B067-E655-0883-2C9E-936621ACF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758" t="18816" r="23242" b="13541"/>
          <a:stretch/>
        </p:blipFill>
        <p:spPr bwMode="auto">
          <a:xfrm>
            <a:off x="5717219" y="1402672"/>
            <a:ext cx="6276513" cy="46656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/>
          <a:srcRect l="2343" t="18600" r="24285" b="14583"/>
          <a:stretch/>
        </p:blipFill>
        <p:spPr bwMode="auto">
          <a:xfrm>
            <a:off x="526474" y="274638"/>
            <a:ext cx="10972800" cy="59587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9072" y="164592"/>
            <a:ext cx="1408176" cy="740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5376" y="420624"/>
            <a:ext cx="5089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қадам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6618" y="1634836"/>
            <a:ext cx="4091709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аттестат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бейіндік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пәндердің бағаларын толтырыңыз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663E27E-7F66-083A-DE03-5336EB834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758" t="19090" r="22656" b="14584"/>
          <a:stretch/>
        </p:blipFill>
        <p:spPr bwMode="auto">
          <a:xfrm>
            <a:off x="4872909" y="1066955"/>
            <a:ext cx="7094190" cy="53072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404" y="64588"/>
            <a:ext cx="6156960" cy="94067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қадам </a:t>
            </a:r>
            <a:r>
              <a:rPr lang="ru-RU" sz="4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5019" y="1426465"/>
            <a:ext cx="5523346" cy="46997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Сіз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оқуға қабылдау квотасы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бар </a:t>
            </a:r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адамдар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санатына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жатасыз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ба ?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Егер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жауабыңыз 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«жоқ»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болса,келесі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бетке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өтіңіз.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Егер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сіз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оқуға түсу кезінде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қабылдау квотасы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бар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адамдар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санатына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жатсаңыз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«иә»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таңдаңыз және растайтын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құжатты тіркеңіз.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9072" y="164592"/>
            <a:ext cx="1408176" cy="740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096EC83-5F08-15EE-1DDE-CDB7BAE63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758" t="18957" r="22656" b="13541"/>
          <a:stretch/>
        </p:blipFill>
        <p:spPr bwMode="auto">
          <a:xfrm>
            <a:off x="6188365" y="1426464"/>
            <a:ext cx="5858633" cy="46997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17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600201"/>
            <a:ext cx="7284651" cy="3484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Толтырылған өтініміңіз көрсетіледі, енгізілген</a:t>
            </a:r>
            <a:r>
              <a:rPr lang="ru-RU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мәліметтердің дұрыстығын тексеріп</a:t>
            </a:r>
            <a:r>
              <a:rPr lang="ru-RU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өтінім жіберіңіз.</a:t>
            </a:r>
            <a:endParaRPr lang="ru-RU" sz="3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43654E-69DE-499A-8F58-2D9316A2B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1245" y="2570601"/>
            <a:ext cx="6383867" cy="3191933"/>
          </a:xfrm>
          <a:prstGeom prst="rect">
            <a:avLst/>
          </a:prstGeom>
          <a:effectLst>
            <a:outerShdw blurRad="63500" sx="102000" sy="102000" algn="ct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қадам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9072" y="164592"/>
            <a:ext cx="1408176" cy="740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avi Powerpoint Template">
  <a:themeElements>
    <a:clrScheme name="Другая 5">
      <a:dk1>
        <a:srgbClr val="FEFFFE"/>
      </a:dk1>
      <a:lt1>
        <a:srgbClr val="2EAEA8"/>
      </a:lt1>
      <a:dk2>
        <a:srgbClr val="FEFFFE"/>
      </a:dk2>
      <a:lt2>
        <a:srgbClr val="007F00"/>
      </a:lt2>
      <a:accent1>
        <a:srgbClr val="80A7CE"/>
      </a:accent1>
      <a:accent2>
        <a:srgbClr val="2EAEA8"/>
      </a:accent2>
      <a:accent3>
        <a:srgbClr val="00FE00"/>
      </a:accent3>
      <a:accent4>
        <a:srgbClr val="007F00"/>
      </a:accent4>
      <a:accent5>
        <a:srgbClr val="C89DF6"/>
      </a:accent5>
      <a:accent6>
        <a:srgbClr val="00B0F0"/>
      </a:accent6>
      <a:hlink>
        <a:srgbClr val="76D6D8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3814</TotalTime>
  <Words>588</Words>
  <Application>Microsoft Office PowerPoint</Application>
  <PresentationFormat>Широкоэкранный</PresentationFormat>
  <Paragraphs>108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Montserrat-Bold</vt:lpstr>
      <vt:lpstr>Open Sans</vt:lpstr>
      <vt:lpstr>Times New Roman</vt:lpstr>
      <vt:lpstr>Ravi Powerpoint Template</vt:lpstr>
      <vt:lpstr>Тема Office</vt:lpstr>
      <vt:lpstr>Презентация PowerPoint</vt:lpstr>
      <vt:lpstr> 1–қадам   gz.bilimаlmaty.kz веб - сайтына тіркелу </vt:lpstr>
      <vt:lpstr>Презентация PowerPoint</vt:lpstr>
      <vt:lpstr>3 қадам  Өтінім беру</vt:lpstr>
      <vt:lpstr> 4 қадам .  Мамандық және колледж таңдау </vt:lpstr>
      <vt:lpstr>Презентация PowerPoint</vt:lpstr>
      <vt:lpstr>Презентация PowerPoint</vt:lpstr>
      <vt:lpstr>6 қадам . </vt:lpstr>
      <vt:lpstr>7 қадам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Баян Кенесовна</cp:lastModifiedBy>
  <cp:revision>358</cp:revision>
  <cp:lastPrinted>2023-06-08T08:53:09Z</cp:lastPrinted>
  <dcterms:created xsi:type="dcterms:W3CDTF">2017-06-04T03:43:17Z</dcterms:created>
  <dcterms:modified xsi:type="dcterms:W3CDTF">2023-06-08T08:57:28Z</dcterms:modified>
</cp:coreProperties>
</file>